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charts/chart7.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charts/chart3.xml" ContentType="application/vnd.openxmlformats-officedocument.drawingml.char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diagrams/drawing3.xml" ContentType="application/vnd.ms-office.drawingml.diagramDrawing+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charts/chart8.xml" ContentType="application/vnd.openxmlformats-officedocument.drawingml.char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charts/chart6.xml" ContentType="application/vnd.openxmlformats-officedocument.drawingml.chart+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charts/chart4.xml" ContentType="application/vnd.openxmlformats-officedocument.drawingml.chart+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colors6.xml" ContentType="application/vnd.openxmlformats-officedocument.drawingml.diagramColors+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drawings/drawing1.xml" ContentType="application/vnd.openxmlformats-officedocument.drawingml.chartshap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51"/>
  </p:notesMasterIdLst>
  <p:sldIdLst>
    <p:sldId id="256" r:id="rId4"/>
    <p:sldId id="297" r:id="rId5"/>
    <p:sldId id="266" r:id="rId6"/>
    <p:sldId id="261" r:id="rId7"/>
    <p:sldId id="313" r:id="rId8"/>
    <p:sldId id="276" r:id="rId9"/>
    <p:sldId id="263" r:id="rId10"/>
    <p:sldId id="262" r:id="rId11"/>
    <p:sldId id="273" r:id="rId12"/>
    <p:sldId id="257" r:id="rId13"/>
    <p:sldId id="258" r:id="rId14"/>
    <p:sldId id="274" r:id="rId15"/>
    <p:sldId id="306" r:id="rId16"/>
    <p:sldId id="275" r:id="rId17"/>
    <p:sldId id="277" r:id="rId18"/>
    <p:sldId id="307" r:id="rId19"/>
    <p:sldId id="309" r:id="rId20"/>
    <p:sldId id="308" r:id="rId21"/>
    <p:sldId id="310" r:id="rId22"/>
    <p:sldId id="311" r:id="rId23"/>
    <p:sldId id="312" r:id="rId24"/>
    <p:sldId id="281" r:id="rId25"/>
    <p:sldId id="278" r:id="rId26"/>
    <p:sldId id="279" r:id="rId27"/>
    <p:sldId id="280" r:id="rId28"/>
    <p:sldId id="287" r:id="rId29"/>
    <p:sldId id="304" r:id="rId30"/>
    <p:sldId id="290" r:id="rId31"/>
    <p:sldId id="286" r:id="rId32"/>
    <p:sldId id="283" r:id="rId33"/>
    <p:sldId id="285" r:id="rId34"/>
    <p:sldId id="282" r:id="rId35"/>
    <p:sldId id="289" r:id="rId36"/>
    <p:sldId id="291" r:id="rId37"/>
    <p:sldId id="292" r:id="rId38"/>
    <p:sldId id="295" r:id="rId39"/>
    <p:sldId id="293" r:id="rId40"/>
    <p:sldId id="294" r:id="rId41"/>
    <p:sldId id="314" r:id="rId42"/>
    <p:sldId id="305" r:id="rId43"/>
    <p:sldId id="296" r:id="rId44"/>
    <p:sldId id="298" r:id="rId45"/>
    <p:sldId id="299" r:id="rId46"/>
    <p:sldId id="300" r:id="rId47"/>
    <p:sldId id="301" r:id="rId48"/>
    <p:sldId id="302" r:id="rId49"/>
    <p:sldId id="303"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58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ustin\Documents\HGSE\DCLC%20Research\Content%20Analysis\Round4\Round4Graph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ustin\Documents\HGSE\DCLC%20Research\Content%20Analysis\Round4\Round4Graph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ustin\AppData\Local\Temp\SAS%20Temporary%20Files\_TD300\%23LN00063.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murnanjr\My%20Documents\HGSE\DCLC%20Research\Content%20Analysis\Round%201%20WQI\Final%20Data\LogMLMC_4_8_FRPL.Subject.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2"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Documents%20and%20Settings\murnanjr\Local%20Settings\Temp\SAS%20Temporary%20Files\_TD41272\%23LN0183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bar"/>
        <c:grouping val="clustered"/>
        <c:ser>
          <c:idx val="0"/>
          <c:order val="0"/>
          <c:dLbls>
            <c:showVal val="1"/>
          </c:dLbls>
          <c:cat>
            <c:strRef>
              <c:f>'R4-graphs'!$K$418:$K$431</c:f>
              <c:strCache>
                <c:ptCount val="14"/>
                <c:pt idx="0">
                  <c:v>Education</c:v>
                </c:pt>
                <c:pt idx="1">
                  <c:v>Classics</c:v>
                </c:pt>
                <c:pt idx="2">
                  <c:v>ESL</c:v>
                </c:pt>
                <c:pt idx="3">
                  <c:v>Business</c:v>
                </c:pt>
                <c:pt idx="4">
                  <c:v>Health/PE</c:v>
                </c:pt>
                <c:pt idx="5">
                  <c:v>Modern FL</c:v>
                </c:pt>
                <c:pt idx="6">
                  <c:v>Contained Elementary</c:v>
                </c:pt>
                <c:pt idx="7">
                  <c:v>Art</c:v>
                </c:pt>
                <c:pt idx="8">
                  <c:v>Library</c:v>
                </c:pt>
                <c:pt idx="9">
                  <c:v>Math</c:v>
                </c:pt>
                <c:pt idx="10">
                  <c:v>Computer Science/ Technology</c:v>
                </c:pt>
                <c:pt idx="11">
                  <c:v>Science</c:v>
                </c:pt>
                <c:pt idx="12">
                  <c:v>Social Studies</c:v>
                </c:pt>
                <c:pt idx="13">
                  <c:v>English / Language Arts</c:v>
                </c:pt>
              </c:strCache>
            </c:strRef>
          </c:cat>
          <c:val>
            <c:numRef>
              <c:f>'R4-graphs'!$L$418:$L$431</c:f>
              <c:numCache>
                <c:formatCode>General</c:formatCode>
                <c:ptCount val="14"/>
                <c:pt idx="0">
                  <c:v>2</c:v>
                </c:pt>
                <c:pt idx="1">
                  <c:v>4</c:v>
                </c:pt>
                <c:pt idx="2">
                  <c:v>5</c:v>
                </c:pt>
                <c:pt idx="3">
                  <c:v>6</c:v>
                </c:pt>
                <c:pt idx="4">
                  <c:v>8</c:v>
                </c:pt>
                <c:pt idx="5">
                  <c:v>10</c:v>
                </c:pt>
                <c:pt idx="6">
                  <c:v>20</c:v>
                </c:pt>
                <c:pt idx="7">
                  <c:v>22</c:v>
                </c:pt>
                <c:pt idx="8">
                  <c:v>26</c:v>
                </c:pt>
                <c:pt idx="9">
                  <c:v>45</c:v>
                </c:pt>
                <c:pt idx="10">
                  <c:v>60</c:v>
                </c:pt>
                <c:pt idx="11">
                  <c:v>61</c:v>
                </c:pt>
                <c:pt idx="12">
                  <c:v>70</c:v>
                </c:pt>
                <c:pt idx="13">
                  <c:v>120</c:v>
                </c:pt>
              </c:numCache>
            </c:numRef>
          </c:val>
        </c:ser>
        <c:axId val="105567744"/>
        <c:axId val="105569280"/>
      </c:barChart>
      <c:catAx>
        <c:axId val="105567744"/>
        <c:scaling>
          <c:orientation val="minMax"/>
        </c:scaling>
        <c:axPos val="l"/>
        <c:tickLblPos val="nextTo"/>
        <c:crossAx val="105569280"/>
        <c:crosses val="autoZero"/>
        <c:auto val="1"/>
        <c:lblAlgn val="ctr"/>
        <c:lblOffset val="100"/>
      </c:catAx>
      <c:valAx>
        <c:axId val="105569280"/>
        <c:scaling>
          <c:orientation val="minMax"/>
        </c:scaling>
        <c:axPos val="b"/>
        <c:numFmt formatCode="General" sourceLinked="1"/>
        <c:tickLblPos val="nextTo"/>
        <c:crossAx val="105567744"/>
        <c:crosses val="autoZero"/>
        <c:crossBetween val="between"/>
      </c:valAx>
    </c:plotArea>
    <c:plotVisOnly val="1"/>
  </c:chart>
  <c:spPr>
    <a:ln>
      <a:noFill/>
    </a:ln>
  </c:spPr>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bar"/>
        <c:grouping val="stacked"/>
        <c:ser>
          <c:idx val="0"/>
          <c:order val="0"/>
          <c:tx>
            <c:strRef>
              <c:f>'R4-graphs'!$AC$418</c:f>
              <c:strCache>
                <c:ptCount val="1"/>
                <c:pt idx="0">
                  <c:v>Certain</c:v>
                </c:pt>
              </c:strCache>
            </c:strRef>
          </c:tx>
          <c:dLbls>
            <c:txPr>
              <a:bodyPr/>
              <a:lstStyle/>
              <a:p>
                <a:pPr>
                  <a:defRPr>
                    <a:solidFill>
                      <a:schemeClr val="bg1"/>
                    </a:solidFill>
                  </a:defRPr>
                </a:pPr>
                <a:endParaRPr lang="en-US"/>
              </a:p>
            </c:txPr>
            <c:showVal val="1"/>
          </c:dLbls>
          <c:cat>
            <c:strRef>
              <c:f>'R4-graphs'!$AB$419:$AB$423</c:f>
              <c:strCache>
                <c:ptCount val="5"/>
                <c:pt idx="0">
                  <c:v>Unknown</c:v>
                </c:pt>
                <c:pt idx="1">
                  <c:v>Higher Ed</c:v>
                </c:pt>
                <c:pt idx="2">
                  <c:v>9--12</c:v>
                </c:pt>
                <c:pt idx="3">
                  <c:v>6--8</c:v>
                </c:pt>
                <c:pt idx="4">
                  <c:v>K-5</c:v>
                </c:pt>
              </c:strCache>
            </c:strRef>
          </c:cat>
          <c:val>
            <c:numRef>
              <c:f>'R4-graphs'!$AC$419:$AC$423</c:f>
              <c:numCache>
                <c:formatCode>General</c:formatCode>
                <c:ptCount val="5"/>
                <c:pt idx="0">
                  <c:v>83</c:v>
                </c:pt>
                <c:pt idx="1">
                  <c:v>8</c:v>
                </c:pt>
                <c:pt idx="2">
                  <c:v>180</c:v>
                </c:pt>
                <c:pt idx="3">
                  <c:v>118</c:v>
                </c:pt>
                <c:pt idx="4">
                  <c:v>109</c:v>
                </c:pt>
              </c:numCache>
            </c:numRef>
          </c:val>
        </c:ser>
        <c:ser>
          <c:idx val="1"/>
          <c:order val="1"/>
          <c:tx>
            <c:strRef>
              <c:f>'R4-graphs'!$AD$418</c:f>
              <c:strCache>
                <c:ptCount val="1"/>
              </c:strCache>
            </c:strRef>
          </c:tx>
          <c:dLbls>
            <c:dLbl>
              <c:idx val="0"/>
              <c:delete val="1"/>
            </c:dLbl>
            <c:showVal val="1"/>
          </c:dLbls>
          <c:cat>
            <c:strRef>
              <c:f>'R4-graphs'!$AB$420:$AB$423</c:f>
              <c:strCache>
                <c:ptCount val="4"/>
                <c:pt idx="0">
                  <c:v>Higher Ed</c:v>
                </c:pt>
                <c:pt idx="1">
                  <c:v>9--12</c:v>
                </c:pt>
                <c:pt idx="2">
                  <c:v>6--8</c:v>
                </c:pt>
                <c:pt idx="3">
                  <c:v>K-5</c:v>
                </c:pt>
              </c:strCache>
            </c:strRef>
          </c:cat>
          <c:val>
            <c:numRef>
              <c:f>'R4-graphs'!$AD$419:$AD$422</c:f>
              <c:numCache>
                <c:formatCode>General</c:formatCode>
                <c:ptCount val="4"/>
              </c:numCache>
            </c:numRef>
          </c:val>
        </c:ser>
        <c:overlap val="100"/>
        <c:axId val="90800128"/>
        <c:axId val="90801664"/>
      </c:barChart>
      <c:catAx>
        <c:axId val="90800128"/>
        <c:scaling>
          <c:orientation val="minMax"/>
        </c:scaling>
        <c:axPos val="l"/>
        <c:tickLblPos val="nextTo"/>
        <c:crossAx val="90801664"/>
        <c:crosses val="autoZero"/>
        <c:auto val="1"/>
        <c:lblAlgn val="ctr"/>
        <c:lblOffset val="100"/>
      </c:catAx>
      <c:valAx>
        <c:axId val="90801664"/>
        <c:scaling>
          <c:orientation val="minMax"/>
        </c:scaling>
        <c:axPos val="b"/>
        <c:numFmt formatCode="General" sourceLinked="1"/>
        <c:tickLblPos val="nextTo"/>
        <c:crossAx val="90800128"/>
        <c:crosses val="autoZero"/>
        <c:crossBetween val="between"/>
      </c:valAx>
      <c:spPr>
        <a:ln>
          <a:noFill/>
        </a:ln>
      </c:spPr>
    </c:plotArea>
    <c:plotVisOnly val="1"/>
  </c:chart>
  <c:spPr>
    <a:ln>
      <a:noFill/>
    </a:ln>
  </c:spPr>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scatterChart>
        <c:scatterStyle val="smoothMarker"/>
        <c:ser>
          <c:idx val="0"/>
          <c:order val="0"/>
          <c:tx>
            <c:v>All PBWorks Wikis</c:v>
          </c:tx>
          <c:spPr>
            <a:ln>
              <a:solidFill>
                <a:schemeClr val="bg1">
                  <a:lumMod val="10000"/>
                </a:schemeClr>
              </a:solidFill>
              <a:prstDash val="solid"/>
            </a:ln>
          </c:spPr>
          <c:marker>
            <c:symbol val="none"/>
          </c:marker>
          <c:xVal>
            <c:numRef>
              <c:f>'#LN00063'!$G$7:$G$1428</c:f>
              <c:numCache>
                <c:formatCode>General</c:formatCode>
                <c:ptCount val="1422"/>
                <c:pt idx="0">
                  <c:v>0</c:v>
                </c:pt>
                <c:pt idx="1">
                  <c:v>0</c:v>
                </c:pt>
                <c:pt idx="2">
                  <c:v>1</c:v>
                </c:pt>
                <c:pt idx="3">
                  <c:v>2</c:v>
                </c:pt>
                <c:pt idx="4">
                  <c:v>3</c:v>
                </c:pt>
                <c:pt idx="5">
                  <c:v>4</c:v>
                </c:pt>
                <c:pt idx="6">
                  <c:v>8</c:v>
                </c:pt>
                <c:pt idx="7">
                  <c:v>9</c:v>
                </c:pt>
                <c:pt idx="8">
                  <c:v>12</c:v>
                </c:pt>
                <c:pt idx="9">
                  <c:v>15</c:v>
                </c:pt>
                <c:pt idx="10">
                  <c:v>17</c:v>
                </c:pt>
                <c:pt idx="11">
                  <c:v>22</c:v>
                </c:pt>
                <c:pt idx="12">
                  <c:v>24</c:v>
                </c:pt>
                <c:pt idx="13">
                  <c:v>25</c:v>
                </c:pt>
                <c:pt idx="14">
                  <c:v>26</c:v>
                </c:pt>
                <c:pt idx="15">
                  <c:v>29</c:v>
                </c:pt>
                <c:pt idx="16">
                  <c:v>34</c:v>
                </c:pt>
                <c:pt idx="17">
                  <c:v>38</c:v>
                </c:pt>
                <c:pt idx="18">
                  <c:v>40</c:v>
                </c:pt>
                <c:pt idx="19">
                  <c:v>42</c:v>
                </c:pt>
                <c:pt idx="20">
                  <c:v>43</c:v>
                </c:pt>
                <c:pt idx="21">
                  <c:v>49</c:v>
                </c:pt>
                <c:pt idx="22">
                  <c:v>50</c:v>
                </c:pt>
                <c:pt idx="23">
                  <c:v>51</c:v>
                </c:pt>
                <c:pt idx="24">
                  <c:v>52</c:v>
                </c:pt>
                <c:pt idx="25">
                  <c:v>54</c:v>
                </c:pt>
                <c:pt idx="26">
                  <c:v>56</c:v>
                </c:pt>
                <c:pt idx="27">
                  <c:v>62</c:v>
                </c:pt>
                <c:pt idx="28">
                  <c:v>64</c:v>
                </c:pt>
                <c:pt idx="29">
                  <c:v>65</c:v>
                </c:pt>
                <c:pt idx="30">
                  <c:v>66</c:v>
                </c:pt>
                <c:pt idx="31">
                  <c:v>67</c:v>
                </c:pt>
                <c:pt idx="32">
                  <c:v>68</c:v>
                </c:pt>
                <c:pt idx="33">
                  <c:v>69</c:v>
                </c:pt>
                <c:pt idx="34">
                  <c:v>73</c:v>
                </c:pt>
                <c:pt idx="35">
                  <c:v>75</c:v>
                </c:pt>
                <c:pt idx="36">
                  <c:v>76</c:v>
                </c:pt>
                <c:pt idx="37">
                  <c:v>78</c:v>
                </c:pt>
                <c:pt idx="38">
                  <c:v>83</c:v>
                </c:pt>
                <c:pt idx="39">
                  <c:v>84</c:v>
                </c:pt>
                <c:pt idx="40">
                  <c:v>85</c:v>
                </c:pt>
                <c:pt idx="41">
                  <c:v>86</c:v>
                </c:pt>
                <c:pt idx="42">
                  <c:v>87</c:v>
                </c:pt>
                <c:pt idx="43">
                  <c:v>94</c:v>
                </c:pt>
                <c:pt idx="44">
                  <c:v>95</c:v>
                </c:pt>
                <c:pt idx="45">
                  <c:v>98</c:v>
                </c:pt>
                <c:pt idx="46">
                  <c:v>104</c:v>
                </c:pt>
                <c:pt idx="47">
                  <c:v>105</c:v>
                </c:pt>
                <c:pt idx="48">
                  <c:v>106</c:v>
                </c:pt>
                <c:pt idx="49">
                  <c:v>109</c:v>
                </c:pt>
                <c:pt idx="50">
                  <c:v>111</c:v>
                </c:pt>
                <c:pt idx="51">
                  <c:v>114</c:v>
                </c:pt>
                <c:pt idx="52">
                  <c:v>115</c:v>
                </c:pt>
                <c:pt idx="53">
                  <c:v>120</c:v>
                </c:pt>
                <c:pt idx="54">
                  <c:v>122</c:v>
                </c:pt>
                <c:pt idx="55">
                  <c:v>123</c:v>
                </c:pt>
                <c:pt idx="56">
                  <c:v>126</c:v>
                </c:pt>
                <c:pt idx="57">
                  <c:v>128</c:v>
                </c:pt>
                <c:pt idx="58">
                  <c:v>130</c:v>
                </c:pt>
                <c:pt idx="59">
                  <c:v>131</c:v>
                </c:pt>
                <c:pt idx="60">
                  <c:v>132</c:v>
                </c:pt>
                <c:pt idx="61">
                  <c:v>136</c:v>
                </c:pt>
                <c:pt idx="62">
                  <c:v>137</c:v>
                </c:pt>
                <c:pt idx="63">
                  <c:v>140</c:v>
                </c:pt>
                <c:pt idx="64">
                  <c:v>143</c:v>
                </c:pt>
                <c:pt idx="65">
                  <c:v>146</c:v>
                </c:pt>
                <c:pt idx="66">
                  <c:v>147</c:v>
                </c:pt>
                <c:pt idx="67">
                  <c:v>148</c:v>
                </c:pt>
                <c:pt idx="68">
                  <c:v>149</c:v>
                </c:pt>
                <c:pt idx="69">
                  <c:v>150</c:v>
                </c:pt>
                <c:pt idx="70">
                  <c:v>154</c:v>
                </c:pt>
                <c:pt idx="71">
                  <c:v>165</c:v>
                </c:pt>
                <c:pt idx="72">
                  <c:v>171</c:v>
                </c:pt>
                <c:pt idx="73">
                  <c:v>173</c:v>
                </c:pt>
                <c:pt idx="74">
                  <c:v>174</c:v>
                </c:pt>
                <c:pt idx="75">
                  <c:v>175</c:v>
                </c:pt>
                <c:pt idx="76">
                  <c:v>178</c:v>
                </c:pt>
                <c:pt idx="77">
                  <c:v>181</c:v>
                </c:pt>
                <c:pt idx="78">
                  <c:v>182</c:v>
                </c:pt>
                <c:pt idx="79">
                  <c:v>183</c:v>
                </c:pt>
                <c:pt idx="80">
                  <c:v>186</c:v>
                </c:pt>
                <c:pt idx="81">
                  <c:v>188</c:v>
                </c:pt>
                <c:pt idx="82">
                  <c:v>195</c:v>
                </c:pt>
                <c:pt idx="83">
                  <c:v>196</c:v>
                </c:pt>
                <c:pt idx="84">
                  <c:v>202</c:v>
                </c:pt>
                <c:pt idx="85">
                  <c:v>204</c:v>
                </c:pt>
                <c:pt idx="86">
                  <c:v>208</c:v>
                </c:pt>
                <c:pt idx="87">
                  <c:v>215</c:v>
                </c:pt>
                <c:pt idx="88">
                  <c:v>216</c:v>
                </c:pt>
                <c:pt idx="89">
                  <c:v>217</c:v>
                </c:pt>
                <c:pt idx="90">
                  <c:v>219</c:v>
                </c:pt>
                <c:pt idx="91">
                  <c:v>223</c:v>
                </c:pt>
                <c:pt idx="92">
                  <c:v>230</c:v>
                </c:pt>
                <c:pt idx="93">
                  <c:v>233</c:v>
                </c:pt>
                <c:pt idx="94">
                  <c:v>241</c:v>
                </c:pt>
                <c:pt idx="95">
                  <c:v>242</c:v>
                </c:pt>
                <c:pt idx="96">
                  <c:v>247</c:v>
                </c:pt>
                <c:pt idx="97">
                  <c:v>250</c:v>
                </c:pt>
                <c:pt idx="98">
                  <c:v>251</c:v>
                </c:pt>
                <c:pt idx="99">
                  <c:v>256</c:v>
                </c:pt>
                <c:pt idx="100">
                  <c:v>269</c:v>
                </c:pt>
                <c:pt idx="101">
                  <c:v>275</c:v>
                </c:pt>
                <c:pt idx="102">
                  <c:v>279</c:v>
                </c:pt>
                <c:pt idx="103">
                  <c:v>280</c:v>
                </c:pt>
                <c:pt idx="104">
                  <c:v>281</c:v>
                </c:pt>
                <c:pt idx="105">
                  <c:v>284</c:v>
                </c:pt>
                <c:pt idx="106">
                  <c:v>285</c:v>
                </c:pt>
                <c:pt idx="107">
                  <c:v>286</c:v>
                </c:pt>
                <c:pt idx="108">
                  <c:v>294</c:v>
                </c:pt>
                <c:pt idx="109">
                  <c:v>296</c:v>
                </c:pt>
                <c:pt idx="110">
                  <c:v>297</c:v>
                </c:pt>
                <c:pt idx="111">
                  <c:v>298</c:v>
                </c:pt>
                <c:pt idx="112">
                  <c:v>300</c:v>
                </c:pt>
                <c:pt idx="113">
                  <c:v>302</c:v>
                </c:pt>
                <c:pt idx="114">
                  <c:v>304</c:v>
                </c:pt>
                <c:pt idx="115">
                  <c:v>308</c:v>
                </c:pt>
                <c:pt idx="116">
                  <c:v>309</c:v>
                </c:pt>
                <c:pt idx="117">
                  <c:v>311</c:v>
                </c:pt>
                <c:pt idx="118">
                  <c:v>322</c:v>
                </c:pt>
                <c:pt idx="119">
                  <c:v>323</c:v>
                </c:pt>
                <c:pt idx="120">
                  <c:v>325</c:v>
                </c:pt>
                <c:pt idx="121">
                  <c:v>330</c:v>
                </c:pt>
                <c:pt idx="122">
                  <c:v>335</c:v>
                </c:pt>
                <c:pt idx="123">
                  <c:v>338</c:v>
                </c:pt>
                <c:pt idx="124">
                  <c:v>340</c:v>
                </c:pt>
                <c:pt idx="125">
                  <c:v>341</c:v>
                </c:pt>
                <c:pt idx="126">
                  <c:v>351</c:v>
                </c:pt>
                <c:pt idx="127">
                  <c:v>353</c:v>
                </c:pt>
                <c:pt idx="128">
                  <c:v>359</c:v>
                </c:pt>
                <c:pt idx="129">
                  <c:v>365</c:v>
                </c:pt>
                <c:pt idx="130">
                  <c:v>384</c:v>
                </c:pt>
                <c:pt idx="131">
                  <c:v>385</c:v>
                </c:pt>
                <c:pt idx="132">
                  <c:v>390</c:v>
                </c:pt>
                <c:pt idx="133">
                  <c:v>398</c:v>
                </c:pt>
                <c:pt idx="134">
                  <c:v>399</c:v>
                </c:pt>
                <c:pt idx="135">
                  <c:v>400</c:v>
                </c:pt>
                <c:pt idx="136">
                  <c:v>411</c:v>
                </c:pt>
                <c:pt idx="137">
                  <c:v>413</c:v>
                </c:pt>
                <c:pt idx="138">
                  <c:v>414</c:v>
                </c:pt>
                <c:pt idx="139">
                  <c:v>416</c:v>
                </c:pt>
                <c:pt idx="140">
                  <c:v>417</c:v>
                </c:pt>
                <c:pt idx="141">
                  <c:v>418</c:v>
                </c:pt>
                <c:pt idx="142">
                  <c:v>419</c:v>
                </c:pt>
                <c:pt idx="143">
                  <c:v>428</c:v>
                </c:pt>
                <c:pt idx="144">
                  <c:v>429</c:v>
                </c:pt>
                <c:pt idx="145">
                  <c:v>430</c:v>
                </c:pt>
                <c:pt idx="146">
                  <c:v>431</c:v>
                </c:pt>
                <c:pt idx="147">
                  <c:v>436</c:v>
                </c:pt>
                <c:pt idx="148">
                  <c:v>452</c:v>
                </c:pt>
                <c:pt idx="149">
                  <c:v>456</c:v>
                </c:pt>
                <c:pt idx="150">
                  <c:v>458</c:v>
                </c:pt>
                <c:pt idx="151">
                  <c:v>463</c:v>
                </c:pt>
                <c:pt idx="152">
                  <c:v>466</c:v>
                </c:pt>
                <c:pt idx="153">
                  <c:v>468</c:v>
                </c:pt>
                <c:pt idx="154">
                  <c:v>472</c:v>
                </c:pt>
                <c:pt idx="155">
                  <c:v>476</c:v>
                </c:pt>
                <c:pt idx="156">
                  <c:v>477</c:v>
                </c:pt>
                <c:pt idx="157">
                  <c:v>478</c:v>
                </c:pt>
                <c:pt idx="158">
                  <c:v>479</c:v>
                </c:pt>
                <c:pt idx="159">
                  <c:v>480</c:v>
                </c:pt>
                <c:pt idx="160">
                  <c:v>484</c:v>
                </c:pt>
                <c:pt idx="161">
                  <c:v>488</c:v>
                </c:pt>
                <c:pt idx="162">
                  <c:v>492</c:v>
                </c:pt>
                <c:pt idx="163">
                  <c:v>508</c:v>
                </c:pt>
                <c:pt idx="164">
                  <c:v>511</c:v>
                </c:pt>
                <c:pt idx="165">
                  <c:v>514</c:v>
                </c:pt>
                <c:pt idx="166">
                  <c:v>538</c:v>
                </c:pt>
                <c:pt idx="167">
                  <c:v>541</c:v>
                </c:pt>
                <c:pt idx="168">
                  <c:v>547</c:v>
                </c:pt>
                <c:pt idx="169">
                  <c:v>553</c:v>
                </c:pt>
                <c:pt idx="170">
                  <c:v>559</c:v>
                </c:pt>
                <c:pt idx="171">
                  <c:v>575</c:v>
                </c:pt>
                <c:pt idx="172">
                  <c:v>580</c:v>
                </c:pt>
                <c:pt idx="173">
                  <c:v>586</c:v>
                </c:pt>
                <c:pt idx="174">
                  <c:v>587</c:v>
                </c:pt>
                <c:pt idx="175">
                  <c:v>604</c:v>
                </c:pt>
                <c:pt idx="176">
                  <c:v>615</c:v>
                </c:pt>
                <c:pt idx="177">
                  <c:v>617</c:v>
                </c:pt>
                <c:pt idx="178">
                  <c:v>628</c:v>
                </c:pt>
                <c:pt idx="179">
                  <c:v>630</c:v>
                </c:pt>
                <c:pt idx="180">
                  <c:v>633</c:v>
                </c:pt>
                <c:pt idx="181">
                  <c:v>640</c:v>
                </c:pt>
                <c:pt idx="182">
                  <c:v>641</c:v>
                </c:pt>
                <c:pt idx="183">
                  <c:v>644</c:v>
                </c:pt>
                <c:pt idx="184">
                  <c:v>648</c:v>
                </c:pt>
                <c:pt idx="185">
                  <c:v>649</c:v>
                </c:pt>
                <c:pt idx="186">
                  <c:v>655</c:v>
                </c:pt>
                <c:pt idx="187">
                  <c:v>658</c:v>
                </c:pt>
                <c:pt idx="188">
                  <c:v>659</c:v>
                </c:pt>
                <c:pt idx="189">
                  <c:v>662</c:v>
                </c:pt>
                <c:pt idx="190">
                  <c:v>681</c:v>
                </c:pt>
                <c:pt idx="191">
                  <c:v>683</c:v>
                </c:pt>
                <c:pt idx="192">
                  <c:v>686</c:v>
                </c:pt>
                <c:pt idx="193">
                  <c:v>693</c:v>
                </c:pt>
                <c:pt idx="194">
                  <c:v>701</c:v>
                </c:pt>
                <c:pt idx="195">
                  <c:v>703</c:v>
                </c:pt>
                <c:pt idx="196">
                  <c:v>705</c:v>
                </c:pt>
                <c:pt idx="197">
                  <c:v>710</c:v>
                </c:pt>
                <c:pt idx="198">
                  <c:v>713</c:v>
                </c:pt>
                <c:pt idx="199">
                  <c:v>719</c:v>
                </c:pt>
                <c:pt idx="200">
                  <c:v>722</c:v>
                </c:pt>
                <c:pt idx="201">
                  <c:v>748</c:v>
                </c:pt>
                <c:pt idx="202">
                  <c:v>749</c:v>
                </c:pt>
                <c:pt idx="203">
                  <c:v>757</c:v>
                </c:pt>
                <c:pt idx="204">
                  <c:v>759</c:v>
                </c:pt>
                <c:pt idx="205">
                  <c:v>761</c:v>
                </c:pt>
                <c:pt idx="206">
                  <c:v>762</c:v>
                </c:pt>
                <c:pt idx="207">
                  <c:v>764</c:v>
                </c:pt>
                <c:pt idx="208">
                  <c:v>766</c:v>
                </c:pt>
                <c:pt idx="209">
                  <c:v>773</c:v>
                </c:pt>
                <c:pt idx="210">
                  <c:v>801</c:v>
                </c:pt>
                <c:pt idx="211">
                  <c:v>811</c:v>
                </c:pt>
                <c:pt idx="212">
                  <c:v>822</c:v>
                </c:pt>
                <c:pt idx="213">
                  <c:v>824</c:v>
                </c:pt>
                <c:pt idx="214">
                  <c:v>825</c:v>
                </c:pt>
                <c:pt idx="215">
                  <c:v>831</c:v>
                </c:pt>
                <c:pt idx="216">
                  <c:v>832</c:v>
                </c:pt>
                <c:pt idx="217">
                  <c:v>838</c:v>
                </c:pt>
                <c:pt idx="218">
                  <c:v>863</c:v>
                </c:pt>
                <c:pt idx="219">
                  <c:v>873</c:v>
                </c:pt>
                <c:pt idx="220">
                  <c:v>874</c:v>
                </c:pt>
                <c:pt idx="221">
                  <c:v>897</c:v>
                </c:pt>
                <c:pt idx="222">
                  <c:v>901</c:v>
                </c:pt>
                <c:pt idx="223">
                  <c:v>908</c:v>
                </c:pt>
                <c:pt idx="224">
                  <c:v>927</c:v>
                </c:pt>
                <c:pt idx="225">
                  <c:v>973</c:v>
                </c:pt>
                <c:pt idx="226">
                  <c:v>995</c:v>
                </c:pt>
                <c:pt idx="227">
                  <c:v>1000</c:v>
                </c:pt>
                <c:pt idx="228">
                  <c:v>1015</c:v>
                </c:pt>
                <c:pt idx="229">
                  <c:v>1019</c:v>
                </c:pt>
                <c:pt idx="230">
                  <c:v>1027</c:v>
                </c:pt>
                <c:pt idx="231">
                  <c:v>1033</c:v>
                </c:pt>
                <c:pt idx="232">
                  <c:v>1038</c:v>
                </c:pt>
                <c:pt idx="233">
                  <c:v>1042</c:v>
                </c:pt>
                <c:pt idx="234">
                  <c:v>1050</c:v>
                </c:pt>
                <c:pt idx="235">
                  <c:v>1067</c:v>
                </c:pt>
                <c:pt idx="236">
                  <c:v>1071</c:v>
                </c:pt>
                <c:pt idx="237">
                  <c:v>1087</c:v>
                </c:pt>
                <c:pt idx="238">
                  <c:v>1094</c:v>
                </c:pt>
                <c:pt idx="239">
                  <c:v>1102</c:v>
                </c:pt>
                <c:pt idx="240">
                  <c:v>1105</c:v>
                </c:pt>
                <c:pt idx="241">
                  <c:v>1106</c:v>
                </c:pt>
                <c:pt idx="242">
                  <c:v>1119</c:v>
                </c:pt>
                <c:pt idx="243">
                  <c:v>1137</c:v>
                </c:pt>
                <c:pt idx="244">
                  <c:v>1144</c:v>
                </c:pt>
                <c:pt idx="245">
                  <c:v>1149</c:v>
                </c:pt>
                <c:pt idx="246">
                  <c:v>1156</c:v>
                </c:pt>
                <c:pt idx="247">
                  <c:v>1165</c:v>
                </c:pt>
                <c:pt idx="248">
                  <c:v>1177</c:v>
                </c:pt>
                <c:pt idx="249">
                  <c:v>1181</c:v>
                </c:pt>
                <c:pt idx="250">
                  <c:v>1185</c:v>
                </c:pt>
                <c:pt idx="251">
                  <c:v>1200</c:v>
                </c:pt>
                <c:pt idx="252">
                  <c:v>1234</c:v>
                </c:pt>
                <c:pt idx="253">
                  <c:v>1253</c:v>
                </c:pt>
                <c:pt idx="254">
                  <c:v>1274</c:v>
                </c:pt>
                <c:pt idx="255">
                  <c:v>1280</c:v>
                </c:pt>
                <c:pt idx="256">
                  <c:v>1286</c:v>
                </c:pt>
                <c:pt idx="257">
                  <c:v>1291</c:v>
                </c:pt>
                <c:pt idx="258">
                  <c:v>1308</c:v>
                </c:pt>
                <c:pt idx="259">
                  <c:v>1310</c:v>
                </c:pt>
                <c:pt idx="260">
                  <c:v>1332</c:v>
                </c:pt>
                <c:pt idx="261">
                  <c:v>1353</c:v>
                </c:pt>
                <c:pt idx="262">
                  <c:v>1356</c:v>
                </c:pt>
                <c:pt idx="263">
                  <c:v>1375</c:v>
                </c:pt>
                <c:pt idx="264">
                  <c:v>1384</c:v>
                </c:pt>
                <c:pt idx="265">
                  <c:v>1388</c:v>
                </c:pt>
                <c:pt idx="266">
                  <c:v>1397</c:v>
                </c:pt>
                <c:pt idx="267">
                  <c:v>1403</c:v>
                </c:pt>
                <c:pt idx="268">
                  <c:v>1412</c:v>
                </c:pt>
                <c:pt idx="269">
                  <c:v>1427</c:v>
                </c:pt>
                <c:pt idx="270">
                  <c:v>1443</c:v>
                </c:pt>
                <c:pt idx="271">
                  <c:v>1444</c:v>
                </c:pt>
                <c:pt idx="272">
                  <c:v>1446</c:v>
                </c:pt>
                <c:pt idx="273">
                  <c:v>1463</c:v>
                </c:pt>
                <c:pt idx="274">
                  <c:v>1468</c:v>
                </c:pt>
                <c:pt idx="275">
                  <c:v>1482</c:v>
                </c:pt>
                <c:pt idx="276">
                  <c:v>1510</c:v>
                </c:pt>
                <c:pt idx="277">
                  <c:v>1518</c:v>
                </c:pt>
                <c:pt idx="278">
                  <c:v>1553</c:v>
                </c:pt>
                <c:pt idx="279">
                  <c:v>1558</c:v>
                </c:pt>
                <c:pt idx="280">
                  <c:v>1570</c:v>
                </c:pt>
                <c:pt idx="281">
                  <c:v>1582</c:v>
                </c:pt>
                <c:pt idx="282">
                  <c:v>1586</c:v>
                </c:pt>
                <c:pt idx="283">
                  <c:v>1597</c:v>
                </c:pt>
                <c:pt idx="284">
                  <c:v>1599</c:v>
                </c:pt>
                <c:pt idx="285">
                  <c:v>1608</c:v>
                </c:pt>
                <c:pt idx="286">
                  <c:v>1636</c:v>
                </c:pt>
                <c:pt idx="287">
                  <c:v>1642</c:v>
                </c:pt>
                <c:pt idx="288">
                  <c:v>1649</c:v>
                </c:pt>
                <c:pt idx="289">
                  <c:v>1676</c:v>
                </c:pt>
                <c:pt idx="290">
                  <c:v>1702</c:v>
                </c:pt>
                <c:pt idx="291">
                  <c:v>1792</c:v>
                </c:pt>
                <c:pt idx="292">
                  <c:v>1797</c:v>
                </c:pt>
                <c:pt idx="293">
                  <c:v>1799</c:v>
                </c:pt>
                <c:pt idx="294">
                  <c:v>1801</c:v>
                </c:pt>
                <c:pt idx="295">
                  <c:v>1806</c:v>
                </c:pt>
                <c:pt idx="296">
                  <c:v>1815</c:v>
                </c:pt>
                <c:pt idx="297">
                  <c:v>1824</c:v>
                </c:pt>
                <c:pt idx="298">
                  <c:v>1827</c:v>
                </c:pt>
                <c:pt idx="299">
                  <c:v>1834</c:v>
                </c:pt>
                <c:pt idx="300">
                  <c:v>1857</c:v>
                </c:pt>
                <c:pt idx="301">
                  <c:v>1863</c:v>
                </c:pt>
                <c:pt idx="302">
                  <c:v>1869</c:v>
                </c:pt>
                <c:pt idx="303">
                  <c:v>1878</c:v>
                </c:pt>
                <c:pt idx="304">
                  <c:v>1882</c:v>
                </c:pt>
                <c:pt idx="305">
                  <c:v>1915</c:v>
                </c:pt>
                <c:pt idx="306">
                  <c:v>1921</c:v>
                </c:pt>
                <c:pt idx="307">
                  <c:v>1939</c:v>
                </c:pt>
                <c:pt idx="308">
                  <c:v>1972</c:v>
                </c:pt>
                <c:pt idx="309">
                  <c:v>2016</c:v>
                </c:pt>
                <c:pt idx="310">
                  <c:v>2036</c:v>
                </c:pt>
                <c:pt idx="311">
                  <c:v>2037</c:v>
                </c:pt>
                <c:pt idx="312">
                  <c:v>2042</c:v>
                </c:pt>
                <c:pt idx="313">
                  <c:v>2045</c:v>
                </c:pt>
                <c:pt idx="314">
                  <c:v>2047</c:v>
                </c:pt>
                <c:pt idx="315">
                  <c:v>2060</c:v>
                </c:pt>
                <c:pt idx="316">
                  <c:v>2076</c:v>
                </c:pt>
                <c:pt idx="317">
                  <c:v>2078</c:v>
                </c:pt>
                <c:pt idx="318">
                  <c:v>2086</c:v>
                </c:pt>
                <c:pt idx="319">
                  <c:v>2088</c:v>
                </c:pt>
                <c:pt idx="320">
                  <c:v>2126</c:v>
                </c:pt>
                <c:pt idx="321">
                  <c:v>2140</c:v>
                </c:pt>
                <c:pt idx="322">
                  <c:v>2145</c:v>
                </c:pt>
                <c:pt idx="323">
                  <c:v>2152</c:v>
                </c:pt>
                <c:pt idx="324">
                  <c:v>2198</c:v>
                </c:pt>
                <c:pt idx="325">
                  <c:v>2209</c:v>
                </c:pt>
                <c:pt idx="326">
                  <c:v>2235</c:v>
                </c:pt>
                <c:pt idx="327">
                  <c:v>2239</c:v>
                </c:pt>
                <c:pt idx="328">
                  <c:v>2258</c:v>
                </c:pt>
                <c:pt idx="329">
                  <c:v>2271</c:v>
                </c:pt>
                <c:pt idx="330">
                  <c:v>2287</c:v>
                </c:pt>
                <c:pt idx="331">
                  <c:v>2296</c:v>
                </c:pt>
                <c:pt idx="332">
                  <c:v>2355</c:v>
                </c:pt>
                <c:pt idx="333">
                  <c:v>2367</c:v>
                </c:pt>
                <c:pt idx="334">
                  <c:v>2393</c:v>
                </c:pt>
                <c:pt idx="335">
                  <c:v>2422</c:v>
                </c:pt>
                <c:pt idx="336">
                  <c:v>2444</c:v>
                </c:pt>
                <c:pt idx="337">
                  <c:v>2474</c:v>
                </c:pt>
                <c:pt idx="338">
                  <c:v>2506</c:v>
                </c:pt>
                <c:pt idx="339">
                  <c:v>2529</c:v>
                </c:pt>
                <c:pt idx="340">
                  <c:v>2535</c:v>
                </c:pt>
                <c:pt idx="341">
                  <c:v>2576</c:v>
                </c:pt>
                <c:pt idx="342">
                  <c:v>2577</c:v>
                </c:pt>
                <c:pt idx="343">
                  <c:v>2584</c:v>
                </c:pt>
                <c:pt idx="344">
                  <c:v>2616</c:v>
                </c:pt>
                <c:pt idx="345">
                  <c:v>2620</c:v>
                </c:pt>
                <c:pt idx="346">
                  <c:v>2626</c:v>
                </c:pt>
                <c:pt idx="347">
                  <c:v>2639</c:v>
                </c:pt>
                <c:pt idx="348">
                  <c:v>2710</c:v>
                </c:pt>
                <c:pt idx="349">
                  <c:v>2712</c:v>
                </c:pt>
                <c:pt idx="350">
                  <c:v>2721</c:v>
                </c:pt>
                <c:pt idx="351">
                  <c:v>2732</c:v>
                </c:pt>
                <c:pt idx="352">
                  <c:v>2758</c:v>
                </c:pt>
                <c:pt idx="353">
                  <c:v>2780</c:v>
                </c:pt>
                <c:pt idx="354">
                  <c:v>2805</c:v>
                </c:pt>
                <c:pt idx="355">
                  <c:v>2820</c:v>
                </c:pt>
                <c:pt idx="356">
                  <c:v>2841</c:v>
                </c:pt>
                <c:pt idx="357">
                  <c:v>2846</c:v>
                </c:pt>
                <c:pt idx="358">
                  <c:v>2858</c:v>
                </c:pt>
                <c:pt idx="359">
                  <c:v>2880</c:v>
                </c:pt>
                <c:pt idx="360">
                  <c:v>2889</c:v>
                </c:pt>
                <c:pt idx="361">
                  <c:v>2920</c:v>
                </c:pt>
                <c:pt idx="362">
                  <c:v>3020</c:v>
                </c:pt>
                <c:pt idx="363">
                  <c:v>3029</c:v>
                </c:pt>
                <c:pt idx="364">
                  <c:v>3140</c:v>
                </c:pt>
                <c:pt idx="365">
                  <c:v>3198</c:v>
                </c:pt>
                <c:pt idx="366">
                  <c:v>3322</c:v>
                </c:pt>
                <c:pt idx="367">
                  <c:v>3365</c:v>
                </c:pt>
                <c:pt idx="368">
                  <c:v>3411</c:v>
                </c:pt>
                <c:pt idx="369">
                  <c:v>3501</c:v>
                </c:pt>
                <c:pt idx="370">
                  <c:v>3523</c:v>
                </c:pt>
                <c:pt idx="371">
                  <c:v>3549</c:v>
                </c:pt>
                <c:pt idx="372">
                  <c:v>3564</c:v>
                </c:pt>
                <c:pt idx="373">
                  <c:v>3580</c:v>
                </c:pt>
                <c:pt idx="374">
                  <c:v>3585</c:v>
                </c:pt>
                <c:pt idx="375">
                  <c:v>3640</c:v>
                </c:pt>
                <c:pt idx="376">
                  <c:v>3669</c:v>
                </c:pt>
                <c:pt idx="377">
                  <c:v>3680</c:v>
                </c:pt>
                <c:pt idx="378">
                  <c:v>3736</c:v>
                </c:pt>
                <c:pt idx="379">
                  <c:v>3757</c:v>
                </c:pt>
                <c:pt idx="380">
                  <c:v>3764</c:v>
                </c:pt>
                <c:pt idx="381">
                  <c:v>3808</c:v>
                </c:pt>
                <c:pt idx="382">
                  <c:v>3889</c:v>
                </c:pt>
                <c:pt idx="383">
                  <c:v>3905</c:v>
                </c:pt>
                <c:pt idx="384">
                  <c:v>4031</c:v>
                </c:pt>
                <c:pt idx="385">
                  <c:v>4092</c:v>
                </c:pt>
                <c:pt idx="386">
                  <c:v>4232</c:v>
                </c:pt>
                <c:pt idx="387">
                  <c:v>4259</c:v>
                </c:pt>
                <c:pt idx="388">
                  <c:v>4311</c:v>
                </c:pt>
                <c:pt idx="389">
                  <c:v>4421</c:v>
                </c:pt>
                <c:pt idx="390">
                  <c:v>4422</c:v>
                </c:pt>
                <c:pt idx="391">
                  <c:v>4507</c:v>
                </c:pt>
                <c:pt idx="392">
                  <c:v>4615</c:v>
                </c:pt>
                <c:pt idx="393">
                  <c:v>4694</c:v>
                </c:pt>
                <c:pt idx="394">
                  <c:v>4729</c:v>
                </c:pt>
                <c:pt idx="395">
                  <c:v>4752</c:v>
                </c:pt>
                <c:pt idx="396">
                  <c:v>4786</c:v>
                </c:pt>
                <c:pt idx="397">
                  <c:v>4823</c:v>
                </c:pt>
                <c:pt idx="398">
                  <c:v>4849</c:v>
                </c:pt>
                <c:pt idx="399">
                  <c:v>4950</c:v>
                </c:pt>
                <c:pt idx="400">
                  <c:v>4997</c:v>
                </c:pt>
                <c:pt idx="401">
                  <c:v>5140</c:v>
                </c:pt>
                <c:pt idx="402">
                  <c:v>5352</c:v>
                </c:pt>
                <c:pt idx="403">
                  <c:v>5437</c:v>
                </c:pt>
                <c:pt idx="404">
                  <c:v>5513</c:v>
                </c:pt>
                <c:pt idx="405">
                  <c:v>5539</c:v>
                </c:pt>
                <c:pt idx="406">
                  <c:v>5605</c:v>
                </c:pt>
                <c:pt idx="407">
                  <c:v>5801</c:v>
                </c:pt>
                <c:pt idx="408">
                  <c:v>5817</c:v>
                </c:pt>
                <c:pt idx="409">
                  <c:v>5846</c:v>
                </c:pt>
                <c:pt idx="410">
                  <c:v>5981</c:v>
                </c:pt>
                <c:pt idx="411">
                  <c:v>6039</c:v>
                </c:pt>
                <c:pt idx="412">
                  <c:v>6159</c:v>
                </c:pt>
                <c:pt idx="413">
                  <c:v>6169</c:v>
                </c:pt>
                <c:pt idx="414">
                  <c:v>6225</c:v>
                </c:pt>
                <c:pt idx="415">
                  <c:v>6505</c:v>
                </c:pt>
                <c:pt idx="416">
                  <c:v>6833</c:v>
                </c:pt>
                <c:pt idx="417">
                  <c:v>7291</c:v>
                </c:pt>
                <c:pt idx="418">
                  <c:v>7357</c:v>
                </c:pt>
                <c:pt idx="419">
                  <c:v>7425</c:v>
                </c:pt>
                <c:pt idx="420">
                  <c:v>7537</c:v>
                </c:pt>
                <c:pt idx="421">
                  <c:v>8468</c:v>
                </c:pt>
                <c:pt idx="422">
                  <c:v>8491</c:v>
                </c:pt>
                <c:pt idx="423">
                  <c:v>8709</c:v>
                </c:pt>
                <c:pt idx="424">
                  <c:v>8856</c:v>
                </c:pt>
                <c:pt idx="425">
                  <c:v>9149</c:v>
                </c:pt>
                <c:pt idx="426">
                  <c:v>9324</c:v>
                </c:pt>
                <c:pt idx="427">
                  <c:v>9369</c:v>
                </c:pt>
                <c:pt idx="428">
                  <c:v>10161</c:v>
                </c:pt>
                <c:pt idx="429">
                  <c:v>10184</c:v>
                </c:pt>
                <c:pt idx="430">
                  <c:v>10600</c:v>
                </c:pt>
                <c:pt idx="431">
                  <c:v>10933</c:v>
                </c:pt>
                <c:pt idx="432">
                  <c:v>10999</c:v>
                </c:pt>
                <c:pt idx="433">
                  <c:v>11314</c:v>
                </c:pt>
                <c:pt idx="434">
                  <c:v>11762</c:v>
                </c:pt>
                <c:pt idx="435">
                  <c:v>12459</c:v>
                </c:pt>
                <c:pt idx="436">
                  <c:v>12551</c:v>
                </c:pt>
                <c:pt idx="437">
                  <c:v>12605</c:v>
                </c:pt>
                <c:pt idx="438">
                  <c:v>12762</c:v>
                </c:pt>
                <c:pt idx="439">
                  <c:v>12854</c:v>
                </c:pt>
                <c:pt idx="440">
                  <c:v>13044</c:v>
                </c:pt>
                <c:pt idx="441">
                  <c:v>13210</c:v>
                </c:pt>
                <c:pt idx="442">
                  <c:v>14786</c:v>
                </c:pt>
                <c:pt idx="443">
                  <c:v>15089</c:v>
                </c:pt>
                <c:pt idx="444">
                  <c:v>16320</c:v>
                </c:pt>
                <c:pt idx="445">
                  <c:v>19035</c:v>
                </c:pt>
                <c:pt idx="446">
                  <c:v>19536</c:v>
                </c:pt>
                <c:pt idx="447">
                  <c:v>19782</c:v>
                </c:pt>
                <c:pt idx="448">
                  <c:v>20478</c:v>
                </c:pt>
                <c:pt idx="449">
                  <c:v>21827</c:v>
                </c:pt>
                <c:pt idx="450">
                  <c:v>22279</c:v>
                </c:pt>
                <c:pt idx="451">
                  <c:v>23791</c:v>
                </c:pt>
                <c:pt idx="452">
                  <c:v>25455</c:v>
                </c:pt>
                <c:pt idx="453">
                  <c:v>25637</c:v>
                </c:pt>
                <c:pt idx="454">
                  <c:v>26075</c:v>
                </c:pt>
                <c:pt idx="455">
                  <c:v>28515</c:v>
                </c:pt>
                <c:pt idx="456">
                  <c:v>29801</c:v>
                </c:pt>
                <c:pt idx="457">
                  <c:v>29990</c:v>
                </c:pt>
                <c:pt idx="458">
                  <c:v>30525</c:v>
                </c:pt>
                <c:pt idx="459">
                  <c:v>31375</c:v>
                </c:pt>
                <c:pt idx="460">
                  <c:v>33447</c:v>
                </c:pt>
                <c:pt idx="461">
                  <c:v>34083</c:v>
                </c:pt>
                <c:pt idx="462">
                  <c:v>35528</c:v>
                </c:pt>
                <c:pt idx="463">
                  <c:v>36034</c:v>
                </c:pt>
                <c:pt idx="464">
                  <c:v>36635</c:v>
                </c:pt>
                <c:pt idx="465">
                  <c:v>39648</c:v>
                </c:pt>
                <c:pt idx="466">
                  <c:v>42664</c:v>
                </c:pt>
                <c:pt idx="467">
                  <c:v>43107</c:v>
                </c:pt>
                <c:pt idx="468">
                  <c:v>43838</c:v>
                </c:pt>
                <c:pt idx="469">
                  <c:v>47765</c:v>
                </c:pt>
                <c:pt idx="470">
                  <c:v>47779</c:v>
                </c:pt>
                <c:pt idx="471">
                  <c:v>49559</c:v>
                </c:pt>
                <c:pt idx="472">
                  <c:v>49686</c:v>
                </c:pt>
                <c:pt idx="473">
                  <c:v>50216</c:v>
                </c:pt>
                <c:pt idx="474">
                  <c:v>51099</c:v>
                </c:pt>
                <c:pt idx="475">
                  <c:v>53723</c:v>
                </c:pt>
                <c:pt idx="476">
                  <c:v>54808</c:v>
                </c:pt>
                <c:pt idx="477">
                  <c:v>55694</c:v>
                </c:pt>
                <c:pt idx="478">
                  <c:v>58096</c:v>
                </c:pt>
                <c:pt idx="479">
                  <c:v>63716</c:v>
                </c:pt>
                <c:pt idx="480">
                  <c:v>63943</c:v>
                </c:pt>
                <c:pt idx="481">
                  <c:v>64896</c:v>
                </c:pt>
                <c:pt idx="482">
                  <c:v>64981</c:v>
                </c:pt>
                <c:pt idx="483">
                  <c:v>69269</c:v>
                </c:pt>
                <c:pt idx="484">
                  <c:v>72153</c:v>
                </c:pt>
                <c:pt idx="485">
                  <c:v>72663</c:v>
                </c:pt>
                <c:pt idx="486">
                  <c:v>73564</c:v>
                </c:pt>
                <c:pt idx="487">
                  <c:v>73842</c:v>
                </c:pt>
                <c:pt idx="488">
                  <c:v>76585</c:v>
                </c:pt>
                <c:pt idx="489">
                  <c:v>77018</c:v>
                </c:pt>
                <c:pt idx="490">
                  <c:v>77323</c:v>
                </c:pt>
                <c:pt idx="491">
                  <c:v>81126</c:v>
                </c:pt>
                <c:pt idx="492">
                  <c:v>81129</c:v>
                </c:pt>
                <c:pt idx="493">
                  <c:v>81993</c:v>
                </c:pt>
                <c:pt idx="494">
                  <c:v>83654</c:v>
                </c:pt>
                <c:pt idx="495">
                  <c:v>83875</c:v>
                </c:pt>
                <c:pt idx="496">
                  <c:v>84222</c:v>
                </c:pt>
                <c:pt idx="497">
                  <c:v>84683</c:v>
                </c:pt>
                <c:pt idx="498">
                  <c:v>85907</c:v>
                </c:pt>
                <c:pt idx="499">
                  <c:v>85940</c:v>
                </c:pt>
                <c:pt idx="500">
                  <c:v>86081</c:v>
                </c:pt>
                <c:pt idx="501">
                  <c:v>86454</c:v>
                </c:pt>
                <c:pt idx="502">
                  <c:v>87008</c:v>
                </c:pt>
                <c:pt idx="503">
                  <c:v>87276</c:v>
                </c:pt>
                <c:pt idx="504">
                  <c:v>87439</c:v>
                </c:pt>
                <c:pt idx="505">
                  <c:v>88955</c:v>
                </c:pt>
                <c:pt idx="506">
                  <c:v>91023</c:v>
                </c:pt>
                <c:pt idx="507">
                  <c:v>91730</c:v>
                </c:pt>
                <c:pt idx="508">
                  <c:v>92450</c:v>
                </c:pt>
                <c:pt idx="509">
                  <c:v>93038</c:v>
                </c:pt>
                <c:pt idx="510">
                  <c:v>93516</c:v>
                </c:pt>
                <c:pt idx="511">
                  <c:v>94372</c:v>
                </c:pt>
                <c:pt idx="512">
                  <c:v>95583</c:v>
                </c:pt>
                <c:pt idx="513">
                  <c:v>95829</c:v>
                </c:pt>
                <c:pt idx="514">
                  <c:v>97954</c:v>
                </c:pt>
                <c:pt idx="515">
                  <c:v>98053</c:v>
                </c:pt>
                <c:pt idx="516">
                  <c:v>101082</c:v>
                </c:pt>
                <c:pt idx="517">
                  <c:v>102232</c:v>
                </c:pt>
                <c:pt idx="518">
                  <c:v>103582</c:v>
                </c:pt>
                <c:pt idx="519">
                  <c:v>103745</c:v>
                </c:pt>
                <c:pt idx="520">
                  <c:v>104136</c:v>
                </c:pt>
                <c:pt idx="521">
                  <c:v>104151</c:v>
                </c:pt>
                <c:pt idx="522">
                  <c:v>110650</c:v>
                </c:pt>
                <c:pt idx="523">
                  <c:v>114045</c:v>
                </c:pt>
                <c:pt idx="524">
                  <c:v>114992</c:v>
                </c:pt>
                <c:pt idx="525">
                  <c:v>117584</c:v>
                </c:pt>
                <c:pt idx="526">
                  <c:v>123613</c:v>
                </c:pt>
                <c:pt idx="527">
                  <c:v>127408</c:v>
                </c:pt>
                <c:pt idx="528">
                  <c:v>128512</c:v>
                </c:pt>
                <c:pt idx="529">
                  <c:v>135587</c:v>
                </c:pt>
                <c:pt idx="530">
                  <c:v>140625</c:v>
                </c:pt>
                <c:pt idx="531">
                  <c:v>153951</c:v>
                </c:pt>
                <c:pt idx="532">
                  <c:v>159813</c:v>
                </c:pt>
                <c:pt idx="533">
                  <c:v>161412</c:v>
                </c:pt>
                <c:pt idx="534">
                  <c:v>163437</c:v>
                </c:pt>
                <c:pt idx="535">
                  <c:v>163789</c:v>
                </c:pt>
                <c:pt idx="536">
                  <c:v>164757</c:v>
                </c:pt>
                <c:pt idx="537">
                  <c:v>165920</c:v>
                </c:pt>
                <c:pt idx="538">
                  <c:v>166683</c:v>
                </c:pt>
                <c:pt idx="539">
                  <c:v>166752</c:v>
                </c:pt>
                <c:pt idx="540">
                  <c:v>168680</c:v>
                </c:pt>
                <c:pt idx="541">
                  <c:v>170188</c:v>
                </c:pt>
                <c:pt idx="542">
                  <c:v>170585</c:v>
                </c:pt>
                <c:pt idx="543">
                  <c:v>171005</c:v>
                </c:pt>
                <c:pt idx="544">
                  <c:v>171043</c:v>
                </c:pt>
                <c:pt idx="545">
                  <c:v>172720</c:v>
                </c:pt>
                <c:pt idx="546">
                  <c:v>172811</c:v>
                </c:pt>
                <c:pt idx="547">
                  <c:v>173004</c:v>
                </c:pt>
                <c:pt idx="548">
                  <c:v>173149</c:v>
                </c:pt>
                <c:pt idx="549">
                  <c:v>174066</c:v>
                </c:pt>
                <c:pt idx="550">
                  <c:v>174099</c:v>
                </c:pt>
                <c:pt idx="551">
                  <c:v>174514</c:v>
                </c:pt>
                <c:pt idx="552">
                  <c:v>175120</c:v>
                </c:pt>
                <c:pt idx="553">
                  <c:v>176333</c:v>
                </c:pt>
                <c:pt idx="554">
                  <c:v>176966</c:v>
                </c:pt>
                <c:pt idx="555">
                  <c:v>177887</c:v>
                </c:pt>
                <c:pt idx="556">
                  <c:v>181298</c:v>
                </c:pt>
                <c:pt idx="557">
                  <c:v>181415</c:v>
                </c:pt>
                <c:pt idx="558">
                  <c:v>182773</c:v>
                </c:pt>
                <c:pt idx="559">
                  <c:v>185182</c:v>
                </c:pt>
                <c:pt idx="560">
                  <c:v>194427</c:v>
                </c:pt>
                <c:pt idx="561">
                  <c:v>195635</c:v>
                </c:pt>
                <c:pt idx="562">
                  <c:v>195778</c:v>
                </c:pt>
                <c:pt idx="563">
                  <c:v>203033</c:v>
                </c:pt>
                <c:pt idx="564">
                  <c:v>234873</c:v>
                </c:pt>
                <c:pt idx="565">
                  <c:v>240109</c:v>
                </c:pt>
                <c:pt idx="566">
                  <c:v>241289</c:v>
                </c:pt>
                <c:pt idx="567">
                  <c:v>241524</c:v>
                </c:pt>
                <c:pt idx="568">
                  <c:v>242291</c:v>
                </c:pt>
                <c:pt idx="569">
                  <c:v>243917</c:v>
                </c:pt>
                <c:pt idx="570">
                  <c:v>245790</c:v>
                </c:pt>
                <c:pt idx="571">
                  <c:v>246861</c:v>
                </c:pt>
                <c:pt idx="572">
                  <c:v>252811</c:v>
                </c:pt>
                <c:pt idx="573">
                  <c:v>253510</c:v>
                </c:pt>
                <c:pt idx="574">
                  <c:v>256918</c:v>
                </c:pt>
                <c:pt idx="575">
                  <c:v>258239</c:v>
                </c:pt>
                <c:pt idx="576">
                  <c:v>259454</c:v>
                </c:pt>
                <c:pt idx="577">
                  <c:v>260381</c:v>
                </c:pt>
                <c:pt idx="578">
                  <c:v>270733</c:v>
                </c:pt>
                <c:pt idx="579">
                  <c:v>275850</c:v>
                </c:pt>
                <c:pt idx="580">
                  <c:v>275880</c:v>
                </c:pt>
                <c:pt idx="581">
                  <c:v>276862</c:v>
                </c:pt>
                <c:pt idx="582">
                  <c:v>278087</c:v>
                </c:pt>
                <c:pt idx="583">
                  <c:v>283361</c:v>
                </c:pt>
                <c:pt idx="584">
                  <c:v>283960</c:v>
                </c:pt>
                <c:pt idx="585">
                  <c:v>295671</c:v>
                </c:pt>
                <c:pt idx="586">
                  <c:v>295934</c:v>
                </c:pt>
                <c:pt idx="587">
                  <c:v>296802</c:v>
                </c:pt>
                <c:pt idx="588">
                  <c:v>304803</c:v>
                </c:pt>
                <c:pt idx="589">
                  <c:v>308693</c:v>
                </c:pt>
                <c:pt idx="590">
                  <c:v>318069</c:v>
                </c:pt>
                <c:pt idx="591">
                  <c:v>320335</c:v>
                </c:pt>
                <c:pt idx="592">
                  <c:v>320351</c:v>
                </c:pt>
                <c:pt idx="593">
                  <c:v>321862</c:v>
                </c:pt>
                <c:pt idx="594">
                  <c:v>324214</c:v>
                </c:pt>
                <c:pt idx="595">
                  <c:v>333381</c:v>
                </c:pt>
                <c:pt idx="596">
                  <c:v>337854</c:v>
                </c:pt>
                <c:pt idx="597">
                  <c:v>340536</c:v>
                </c:pt>
                <c:pt idx="598">
                  <c:v>342092</c:v>
                </c:pt>
                <c:pt idx="599">
                  <c:v>345100</c:v>
                </c:pt>
                <c:pt idx="600">
                  <c:v>345552</c:v>
                </c:pt>
                <c:pt idx="601">
                  <c:v>346021</c:v>
                </c:pt>
                <c:pt idx="602">
                  <c:v>350223</c:v>
                </c:pt>
                <c:pt idx="603">
                  <c:v>353823</c:v>
                </c:pt>
                <c:pt idx="604">
                  <c:v>356353</c:v>
                </c:pt>
                <c:pt idx="605">
                  <c:v>357892</c:v>
                </c:pt>
                <c:pt idx="606">
                  <c:v>361836</c:v>
                </c:pt>
                <c:pt idx="607">
                  <c:v>371605</c:v>
                </c:pt>
                <c:pt idx="608">
                  <c:v>373933</c:v>
                </c:pt>
                <c:pt idx="609">
                  <c:v>375154</c:v>
                </c:pt>
                <c:pt idx="610">
                  <c:v>380842</c:v>
                </c:pt>
                <c:pt idx="611">
                  <c:v>384345</c:v>
                </c:pt>
                <c:pt idx="612">
                  <c:v>393081</c:v>
                </c:pt>
                <c:pt idx="613">
                  <c:v>402057</c:v>
                </c:pt>
                <c:pt idx="614">
                  <c:v>404727</c:v>
                </c:pt>
                <c:pt idx="615">
                  <c:v>405813</c:v>
                </c:pt>
                <c:pt idx="616">
                  <c:v>406128</c:v>
                </c:pt>
                <c:pt idx="617">
                  <c:v>413225</c:v>
                </c:pt>
                <c:pt idx="618">
                  <c:v>414593</c:v>
                </c:pt>
                <c:pt idx="619">
                  <c:v>421404</c:v>
                </c:pt>
                <c:pt idx="620">
                  <c:v>422040</c:v>
                </c:pt>
                <c:pt idx="621">
                  <c:v>423347</c:v>
                </c:pt>
                <c:pt idx="622">
                  <c:v>428098</c:v>
                </c:pt>
                <c:pt idx="623">
                  <c:v>428255</c:v>
                </c:pt>
                <c:pt idx="624">
                  <c:v>438693</c:v>
                </c:pt>
                <c:pt idx="625">
                  <c:v>438945</c:v>
                </c:pt>
                <c:pt idx="626">
                  <c:v>441622</c:v>
                </c:pt>
                <c:pt idx="627">
                  <c:v>451056</c:v>
                </c:pt>
                <c:pt idx="628">
                  <c:v>451476</c:v>
                </c:pt>
                <c:pt idx="629">
                  <c:v>494196</c:v>
                </c:pt>
                <c:pt idx="630">
                  <c:v>494395</c:v>
                </c:pt>
                <c:pt idx="631">
                  <c:v>503902</c:v>
                </c:pt>
                <c:pt idx="632">
                  <c:v>505102</c:v>
                </c:pt>
                <c:pt idx="633">
                  <c:v>506381</c:v>
                </c:pt>
                <c:pt idx="634">
                  <c:v>513942</c:v>
                </c:pt>
                <c:pt idx="635">
                  <c:v>514461</c:v>
                </c:pt>
                <c:pt idx="636">
                  <c:v>516487</c:v>
                </c:pt>
                <c:pt idx="637">
                  <c:v>516868</c:v>
                </c:pt>
                <c:pt idx="638">
                  <c:v>518523</c:v>
                </c:pt>
                <c:pt idx="639">
                  <c:v>518764</c:v>
                </c:pt>
                <c:pt idx="640">
                  <c:v>520133</c:v>
                </c:pt>
                <c:pt idx="641">
                  <c:v>520328</c:v>
                </c:pt>
                <c:pt idx="642">
                  <c:v>520586</c:v>
                </c:pt>
                <c:pt idx="643">
                  <c:v>521204</c:v>
                </c:pt>
                <c:pt idx="644">
                  <c:v>523097</c:v>
                </c:pt>
                <c:pt idx="645">
                  <c:v>523892</c:v>
                </c:pt>
                <c:pt idx="646">
                  <c:v>523968</c:v>
                </c:pt>
                <c:pt idx="647">
                  <c:v>525969</c:v>
                </c:pt>
                <c:pt idx="648">
                  <c:v>526728</c:v>
                </c:pt>
                <c:pt idx="649">
                  <c:v>527963</c:v>
                </c:pt>
                <c:pt idx="650">
                  <c:v>528134</c:v>
                </c:pt>
                <c:pt idx="651">
                  <c:v>529191</c:v>
                </c:pt>
                <c:pt idx="652">
                  <c:v>530058</c:v>
                </c:pt>
                <c:pt idx="653">
                  <c:v>535702</c:v>
                </c:pt>
                <c:pt idx="654">
                  <c:v>537293</c:v>
                </c:pt>
                <c:pt idx="655">
                  <c:v>539602</c:v>
                </c:pt>
                <c:pt idx="656">
                  <c:v>541608</c:v>
                </c:pt>
                <c:pt idx="657">
                  <c:v>545341</c:v>
                </c:pt>
                <c:pt idx="658">
                  <c:v>550266</c:v>
                </c:pt>
                <c:pt idx="659">
                  <c:v>558180</c:v>
                </c:pt>
                <c:pt idx="660">
                  <c:v>582089</c:v>
                </c:pt>
                <c:pt idx="661">
                  <c:v>584229</c:v>
                </c:pt>
                <c:pt idx="662">
                  <c:v>594333</c:v>
                </c:pt>
                <c:pt idx="663">
                  <c:v>596072</c:v>
                </c:pt>
                <c:pt idx="664">
                  <c:v>598979</c:v>
                </c:pt>
                <c:pt idx="665">
                  <c:v>600682</c:v>
                </c:pt>
                <c:pt idx="666">
                  <c:v>602076</c:v>
                </c:pt>
                <c:pt idx="667">
                  <c:v>603315</c:v>
                </c:pt>
                <c:pt idx="668">
                  <c:v>604268</c:v>
                </c:pt>
                <c:pt idx="669">
                  <c:v>605384</c:v>
                </c:pt>
                <c:pt idx="670">
                  <c:v>608963</c:v>
                </c:pt>
                <c:pt idx="671">
                  <c:v>610455</c:v>
                </c:pt>
                <c:pt idx="672">
                  <c:v>610470</c:v>
                </c:pt>
                <c:pt idx="673">
                  <c:v>612201</c:v>
                </c:pt>
                <c:pt idx="674">
                  <c:v>634377</c:v>
                </c:pt>
                <c:pt idx="675">
                  <c:v>643549</c:v>
                </c:pt>
                <c:pt idx="676">
                  <c:v>644544</c:v>
                </c:pt>
                <c:pt idx="677">
                  <c:v>657017</c:v>
                </c:pt>
                <c:pt idx="678">
                  <c:v>662761</c:v>
                </c:pt>
                <c:pt idx="679">
                  <c:v>673592</c:v>
                </c:pt>
                <c:pt idx="680">
                  <c:v>681227</c:v>
                </c:pt>
                <c:pt idx="681">
                  <c:v>682077</c:v>
                </c:pt>
                <c:pt idx="682">
                  <c:v>684858</c:v>
                </c:pt>
                <c:pt idx="683">
                  <c:v>687473</c:v>
                </c:pt>
                <c:pt idx="684">
                  <c:v>688163</c:v>
                </c:pt>
                <c:pt idx="685">
                  <c:v>690732</c:v>
                </c:pt>
                <c:pt idx="686">
                  <c:v>691118</c:v>
                </c:pt>
                <c:pt idx="687">
                  <c:v>693491</c:v>
                </c:pt>
                <c:pt idx="688">
                  <c:v>695788</c:v>
                </c:pt>
                <c:pt idx="689">
                  <c:v>696375</c:v>
                </c:pt>
                <c:pt idx="690">
                  <c:v>697032</c:v>
                </c:pt>
                <c:pt idx="691">
                  <c:v>713284</c:v>
                </c:pt>
                <c:pt idx="692">
                  <c:v>714345</c:v>
                </c:pt>
                <c:pt idx="693">
                  <c:v>715461</c:v>
                </c:pt>
                <c:pt idx="694">
                  <c:v>731419</c:v>
                </c:pt>
                <c:pt idx="695">
                  <c:v>732134</c:v>
                </c:pt>
                <c:pt idx="696">
                  <c:v>737141</c:v>
                </c:pt>
                <c:pt idx="697">
                  <c:v>751478</c:v>
                </c:pt>
                <c:pt idx="698">
                  <c:v>754109</c:v>
                </c:pt>
                <c:pt idx="699">
                  <c:v>763195</c:v>
                </c:pt>
                <c:pt idx="700">
                  <c:v>771534</c:v>
                </c:pt>
                <c:pt idx="701">
                  <c:v>772660</c:v>
                </c:pt>
                <c:pt idx="702">
                  <c:v>773517</c:v>
                </c:pt>
                <c:pt idx="703">
                  <c:v>775081</c:v>
                </c:pt>
                <c:pt idx="704">
                  <c:v>781531</c:v>
                </c:pt>
                <c:pt idx="705">
                  <c:v>782434</c:v>
                </c:pt>
                <c:pt idx="706">
                  <c:v>789291</c:v>
                </c:pt>
                <c:pt idx="707">
                  <c:v>791205</c:v>
                </c:pt>
                <c:pt idx="708">
                  <c:v>796178</c:v>
                </c:pt>
                <c:pt idx="709">
                  <c:v>806062</c:v>
                </c:pt>
                <c:pt idx="710">
                  <c:v>822764</c:v>
                </c:pt>
                <c:pt idx="711">
                  <c:v>830880</c:v>
                </c:pt>
                <c:pt idx="712">
                  <c:v>849207</c:v>
                </c:pt>
                <c:pt idx="713">
                  <c:v>858651</c:v>
                </c:pt>
                <c:pt idx="714">
                  <c:v>876625</c:v>
                </c:pt>
                <c:pt idx="715">
                  <c:v>877704</c:v>
                </c:pt>
                <c:pt idx="716">
                  <c:v>882244</c:v>
                </c:pt>
                <c:pt idx="717">
                  <c:v>884662</c:v>
                </c:pt>
                <c:pt idx="718">
                  <c:v>887962</c:v>
                </c:pt>
                <c:pt idx="719">
                  <c:v>888004</c:v>
                </c:pt>
                <c:pt idx="720">
                  <c:v>889577</c:v>
                </c:pt>
                <c:pt idx="721">
                  <c:v>902178</c:v>
                </c:pt>
                <c:pt idx="722">
                  <c:v>928592</c:v>
                </c:pt>
                <c:pt idx="723">
                  <c:v>950469</c:v>
                </c:pt>
                <c:pt idx="724">
                  <c:v>962759</c:v>
                </c:pt>
                <c:pt idx="725">
                  <c:v>965259</c:v>
                </c:pt>
                <c:pt idx="726">
                  <c:v>984233</c:v>
                </c:pt>
                <c:pt idx="727">
                  <c:v>999262</c:v>
                </c:pt>
                <c:pt idx="728">
                  <c:v>1001488</c:v>
                </c:pt>
                <c:pt idx="729">
                  <c:v>1005942</c:v>
                </c:pt>
                <c:pt idx="730">
                  <c:v>1010657</c:v>
                </c:pt>
                <c:pt idx="731">
                  <c:v>1018708</c:v>
                </c:pt>
                <c:pt idx="732">
                  <c:v>1032738</c:v>
                </c:pt>
                <c:pt idx="733">
                  <c:v>1048399</c:v>
                </c:pt>
                <c:pt idx="734">
                  <c:v>1048523</c:v>
                </c:pt>
                <c:pt idx="735">
                  <c:v>1050163</c:v>
                </c:pt>
                <c:pt idx="736">
                  <c:v>1058596</c:v>
                </c:pt>
                <c:pt idx="737">
                  <c:v>1065230</c:v>
                </c:pt>
                <c:pt idx="738">
                  <c:v>1082486</c:v>
                </c:pt>
                <c:pt idx="739">
                  <c:v>1088627</c:v>
                </c:pt>
                <c:pt idx="740">
                  <c:v>1092178</c:v>
                </c:pt>
                <c:pt idx="741">
                  <c:v>1095680</c:v>
                </c:pt>
                <c:pt idx="742">
                  <c:v>1110579</c:v>
                </c:pt>
                <c:pt idx="743">
                  <c:v>1111238</c:v>
                </c:pt>
                <c:pt idx="744">
                  <c:v>1120565</c:v>
                </c:pt>
                <c:pt idx="745">
                  <c:v>1121593</c:v>
                </c:pt>
                <c:pt idx="746">
                  <c:v>1121595</c:v>
                </c:pt>
                <c:pt idx="747">
                  <c:v>1132403</c:v>
                </c:pt>
                <c:pt idx="748">
                  <c:v>1133868</c:v>
                </c:pt>
                <c:pt idx="749">
                  <c:v>1134480</c:v>
                </c:pt>
                <c:pt idx="750">
                  <c:v>1134912</c:v>
                </c:pt>
                <c:pt idx="751">
                  <c:v>1142109</c:v>
                </c:pt>
                <c:pt idx="752">
                  <c:v>1143381</c:v>
                </c:pt>
                <c:pt idx="753">
                  <c:v>1146460</c:v>
                </c:pt>
                <c:pt idx="754">
                  <c:v>1149626</c:v>
                </c:pt>
                <c:pt idx="755">
                  <c:v>1152016</c:v>
                </c:pt>
                <c:pt idx="756">
                  <c:v>1153786</c:v>
                </c:pt>
                <c:pt idx="757">
                  <c:v>1172909</c:v>
                </c:pt>
                <c:pt idx="758">
                  <c:v>1179541</c:v>
                </c:pt>
                <c:pt idx="759">
                  <c:v>1186322</c:v>
                </c:pt>
                <c:pt idx="760">
                  <c:v>1203343</c:v>
                </c:pt>
                <c:pt idx="761">
                  <c:v>1205216</c:v>
                </c:pt>
                <c:pt idx="762">
                  <c:v>1205744</c:v>
                </c:pt>
                <c:pt idx="763">
                  <c:v>1206096</c:v>
                </c:pt>
                <c:pt idx="764">
                  <c:v>1209349</c:v>
                </c:pt>
                <c:pt idx="765">
                  <c:v>1209780</c:v>
                </c:pt>
                <c:pt idx="766">
                  <c:v>1211758</c:v>
                </c:pt>
                <c:pt idx="767">
                  <c:v>1215718</c:v>
                </c:pt>
                <c:pt idx="768">
                  <c:v>1218741</c:v>
                </c:pt>
                <c:pt idx="769">
                  <c:v>1239148</c:v>
                </c:pt>
                <c:pt idx="770">
                  <c:v>1273395</c:v>
                </c:pt>
                <c:pt idx="771">
                  <c:v>1294576</c:v>
                </c:pt>
                <c:pt idx="772">
                  <c:v>1298483</c:v>
                </c:pt>
                <c:pt idx="773">
                  <c:v>1299928</c:v>
                </c:pt>
                <c:pt idx="774">
                  <c:v>1300093</c:v>
                </c:pt>
                <c:pt idx="775">
                  <c:v>1305190</c:v>
                </c:pt>
                <c:pt idx="776">
                  <c:v>1311648</c:v>
                </c:pt>
                <c:pt idx="777">
                  <c:v>1371505</c:v>
                </c:pt>
                <c:pt idx="778">
                  <c:v>1373785</c:v>
                </c:pt>
                <c:pt idx="779">
                  <c:v>1374586</c:v>
                </c:pt>
                <c:pt idx="780">
                  <c:v>1381544</c:v>
                </c:pt>
                <c:pt idx="781">
                  <c:v>1384760</c:v>
                </c:pt>
                <c:pt idx="782">
                  <c:v>1389803</c:v>
                </c:pt>
                <c:pt idx="783">
                  <c:v>1394890</c:v>
                </c:pt>
                <c:pt idx="784">
                  <c:v>1407379</c:v>
                </c:pt>
                <c:pt idx="785">
                  <c:v>1412349</c:v>
                </c:pt>
                <c:pt idx="786">
                  <c:v>1417319</c:v>
                </c:pt>
                <c:pt idx="787">
                  <c:v>1438912</c:v>
                </c:pt>
                <c:pt idx="788">
                  <c:v>1448550</c:v>
                </c:pt>
                <c:pt idx="789">
                  <c:v>1468531</c:v>
                </c:pt>
                <c:pt idx="790">
                  <c:v>1468721</c:v>
                </c:pt>
                <c:pt idx="791">
                  <c:v>1469968</c:v>
                </c:pt>
                <c:pt idx="792">
                  <c:v>1472453</c:v>
                </c:pt>
                <c:pt idx="793">
                  <c:v>1476188</c:v>
                </c:pt>
                <c:pt idx="794">
                  <c:v>1495578</c:v>
                </c:pt>
                <c:pt idx="795">
                  <c:v>1535748</c:v>
                </c:pt>
                <c:pt idx="796">
                  <c:v>1549685</c:v>
                </c:pt>
                <c:pt idx="797">
                  <c:v>1580072</c:v>
                </c:pt>
                <c:pt idx="798">
                  <c:v>1584344</c:v>
                </c:pt>
                <c:pt idx="799">
                  <c:v>1627582</c:v>
                </c:pt>
                <c:pt idx="800">
                  <c:v>1628855</c:v>
                </c:pt>
                <c:pt idx="801">
                  <c:v>1632644</c:v>
                </c:pt>
                <c:pt idx="802">
                  <c:v>1642263</c:v>
                </c:pt>
                <c:pt idx="803">
                  <c:v>1642340</c:v>
                </c:pt>
                <c:pt idx="804">
                  <c:v>1643440</c:v>
                </c:pt>
                <c:pt idx="805">
                  <c:v>1656541</c:v>
                </c:pt>
                <c:pt idx="806">
                  <c:v>1661552</c:v>
                </c:pt>
                <c:pt idx="807">
                  <c:v>1668661</c:v>
                </c:pt>
                <c:pt idx="808">
                  <c:v>1688567</c:v>
                </c:pt>
                <c:pt idx="809">
                  <c:v>1710949</c:v>
                </c:pt>
                <c:pt idx="810">
                  <c:v>1721375</c:v>
                </c:pt>
                <c:pt idx="811">
                  <c:v>1725821</c:v>
                </c:pt>
                <c:pt idx="812">
                  <c:v>1727562</c:v>
                </c:pt>
                <c:pt idx="813">
                  <c:v>1729250</c:v>
                </c:pt>
                <c:pt idx="814">
                  <c:v>1730373</c:v>
                </c:pt>
                <c:pt idx="815">
                  <c:v>1734856</c:v>
                </c:pt>
                <c:pt idx="816">
                  <c:v>1739240</c:v>
                </c:pt>
                <c:pt idx="817">
                  <c:v>1740244</c:v>
                </c:pt>
                <c:pt idx="818">
                  <c:v>1742119</c:v>
                </c:pt>
                <c:pt idx="819">
                  <c:v>1752773</c:v>
                </c:pt>
                <c:pt idx="820">
                  <c:v>1796363</c:v>
                </c:pt>
                <c:pt idx="821">
                  <c:v>1803379</c:v>
                </c:pt>
                <c:pt idx="822">
                  <c:v>1807785</c:v>
                </c:pt>
                <c:pt idx="823">
                  <c:v>1829387</c:v>
                </c:pt>
                <c:pt idx="824">
                  <c:v>1836509</c:v>
                </c:pt>
                <c:pt idx="825">
                  <c:v>1894398</c:v>
                </c:pt>
                <c:pt idx="826">
                  <c:v>1900783</c:v>
                </c:pt>
                <c:pt idx="827">
                  <c:v>1907925</c:v>
                </c:pt>
                <c:pt idx="828">
                  <c:v>1908890</c:v>
                </c:pt>
                <c:pt idx="829">
                  <c:v>1917927</c:v>
                </c:pt>
                <c:pt idx="830">
                  <c:v>1921401</c:v>
                </c:pt>
                <c:pt idx="831">
                  <c:v>1940474</c:v>
                </c:pt>
                <c:pt idx="832">
                  <c:v>1952736</c:v>
                </c:pt>
                <c:pt idx="833">
                  <c:v>1983669</c:v>
                </c:pt>
                <c:pt idx="834">
                  <c:v>1986342</c:v>
                </c:pt>
                <c:pt idx="835">
                  <c:v>2011615</c:v>
                </c:pt>
                <c:pt idx="836">
                  <c:v>2025715</c:v>
                </c:pt>
                <c:pt idx="837">
                  <c:v>2054345</c:v>
                </c:pt>
                <c:pt idx="838">
                  <c:v>2070470</c:v>
                </c:pt>
                <c:pt idx="839">
                  <c:v>2080934</c:v>
                </c:pt>
                <c:pt idx="840">
                  <c:v>2108137</c:v>
                </c:pt>
                <c:pt idx="841">
                  <c:v>2110828</c:v>
                </c:pt>
                <c:pt idx="842">
                  <c:v>2148940</c:v>
                </c:pt>
                <c:pt idx="843">
                  <c:v>2150615</c:v>
                </c:pt>
                <c:pt idx="844">
                  <c:v>2155529</c:v>
                </c:pt>
                <c:pt idx="845">
                  <c:v>2163119</c:v>
                </c:pt>
                <c:pt idx="846">
                  <c:v>2173162</c:v>
                </c:pt>
                <c:pt idx="847">
                  <c:v>2178279</c:v>
                </c:pt>
                <c:pt idx="848">
                  <c:v>2178437</c:v>
                </c:pt>
                <c:pt idx="849">
                  <c:v>2220679</c:v>
                </c:pt>
                <c:pt idx="850">
                  <c:v>2245092</c:v>
                </c:pt>
                <c:pt idx="851">
                  <c:v>2246010</c:v>
                </c:pt>
                <c:pt idx="852">
                  <c:v>2256300</c:v>
                </c:pt>
                <c:pt idx="853">
                  <c:v>2277982</c:v>
                </c:pt>
                <c:pt idx="854">
                  <c:v>2302560</c:v>
                </c:pt>
                <c:pt idx="855">
                  <c:v>2317476</c:v>
                </c:pt>
                <c:pt idx="856">
                  <c:v>2332324</c:v>
                </c:pt>
                <c:pt idx="857">
                  <c:v>2359514</c:v>
                </c:pt>
                <c:pt idx="858">
                  <c:v>2360435</c:v>
                </c:pt>
                <c:pt idx="859">
                  <c:v>2379979</c:v>
                </c:pt>
                <c:pt idx="860">
                  <c:v>2402507</c:v>
                </c:pt>
                <c:pt idx="861">
                  <c:v>2404502</c:v>
                </c:pt>
                <c:pt idx="862">
                  <c:v>2412951</c:v>
                </c:pt>
                <c:pt idx="863">
                  <c:v>2419354</c:v>
                </c:pt>
                <c:pt idx="864">
                  <c:v>2420898</c:v>
                </c:pt>
                <c:pt idx="865">
                  <c:v>2421312</c:v>
                </c:pt>
                <c:pt idx="866">
                  <c:v>2429373</c:v>
                </c:pt>
                <c:pt idx="867">
                  <c:v>2431756</c:v>
                </c:pt>
                <c:pt idx="868">
                  <c:v>2465405</c:v>
                </c:pt>
                <c:pt idx="869">
                  <c:v>2477561</c:v>
                </c:pt>
                <c:pt idx="870">
                  <c:v>2503379</c:v>
                </c:pt>
                <c:pt idx="871">
                  <c:v>2503784</c:v>
                </c:pt>
                <c:pt idx="872">
                  <c:v>2506381</c:v>
                </c:pt>
                <c:pt idx="873">
                  <c:v>2513370</c:v>
                </c:pt>
                <c:pt idx="874">
                  <c:v>2555470</c:v>
                </c:pt>
                <c:pt idx="875">
                  <c:v>2578313</c:v>
                </c:pt>
                <c:pt idx="876">
                  <c:v>2579139</c:v>
                </c:pt>
                <c:pt idx="877">
                  <c:v>2579345</c:v>
                </c:pt>
                <c:pt idx="878">
                  <c:v>2601449</c:v>
                </c:pt>
                <c:pt idx="879">
                  <c:v>2627604</c:v>
                </c:pt>
                <c:pt idx="880">
                  <c:v>2628972</c:v>
                </c:pt>
                <c:pt idx="881">
                  <c:v>2638969</c:v>
                </c:pt>
                <c:pt idx="882">
                  <c:v>2675636</c:v>
                </c:pt>
                <c:pt idx="883">
                  <c:v>2675762</c:v>
                </c:pt>
                <c:pt idx="884">
                  <c:v>2678284</c:v>
                </c:pt>
                <c:pt idx="885">
                  <c:v>2680611</c:v>
                </c:pt>
                <c:pt idx="886">
                  <c:v>2681608</c:v>
                </c:pt>
                <c:pt idx="887">
                  <c:v>2684483</c:v>
                </c:pt>
                <c:pt idx="888">
                  <c:v>2684569</c:v>
                </c:pt>
                <c:pt idx="889">
                  <c:v>2687917</c:v>
                </c:pt>
                <c:pt idx="890">
                  <c:v>2699762</c:v>
                </c:pt>
                <c:pt idx="891">
                  <c:v>2725569</c:v>
                </c:pt>
                <c:pt idx="892">
                  <c:v>2762032</c:v>
                </c:pt>
                <c:pt idx="893">
                  <c:v>2770753</c:v>
                </c:pt>
                <c:pt idx="894">
                  <c:v>2774931</c:v>
                </c:pt>
                <c:pt idx="895">
                  <c:v>2824363</c:v>
                </c:pt>
                <c:pt idx="896">
                  <c:v>2837947</c:v>
                </c:pt>
                <c:pt idx="897">
                  <c:v>2913715</c:v>
                </c:pt>
                <c:pt idx="898">
                  <c:v>2927761</c:v>
                </c:pt>
                <c:pt idx="899">
                  <c:v>2942131</c:v>
                </c:pt>
                <c:pt idx="900">
                  <c:v>3008354</c:v>
                </c:pt>
                <c:pt idx="901">
                  <c:v>3020688</c:v>
                </c:pt>
                <c:pt idx="902">
                  <c:v>3023310</c:v>
                </c:pt>
                <c:pt idx="903">
                  <c:v>3026517</c:v>
                </c:pt>
                <c:pt idx="904">
                  <c:v>3031623</c:v>
                </c:pt>
                <c:pt idx="905">
                  <c:v>3036114</c:v>
                </c:pt>
                <c:pt idx="906">
                  <c:v>3105090</c:v>
                </c:pt>
                <c:pt idx="907">
                  <c:v>3110029</c:v>
                </c:pt>
                <c:pt idx="908">
                  <c:v>3117222</c:v>
                </c:pt>
                <c:pt idx="909">
                  <c:v>3137329</c:v>
                </c:pt>
                <c:pt idx="910">
                  <c:v>3143414</c:v>
                </c:pt>
                <c:pt idx="911">
                  <c:v>3167274</c:v>
                </c:pt>
                <c:pt idx="912">
                  <c:v>3177411</c:v>
                </c:pt>
                <c:pt idx="913">
                  <c:v>3280045</c:v>
                </c:pt>
                <c:pt idx="914">
                  <c:v>3300294</c:v>
                </c:pt>
                <c:pt idx="915">
                  <c:v>3302010</c:v>
                </c:pt>
                <c:pt idx="916">
                  <c:v>3372201</c:v>
                </c:pt>
                <c:pt idx="917">
                  <c:v>3412940</c:v>
                </c:pt>
                <c:pt idx="918">
                  <c:v>3454989</c:v>
                </c:pt>
                <c:pt idx="919">
                  <c:v>3471562</c:v>
                </c:pt>
                <c:pt idx="920">
                  <c:v>3530633</c:v>
                </c:pt>
                <c:pt idx="921">
                  <c:v>3540291</c:v>
                </c:pt>
                <c:pt idx="922">
                  <c:v>3544397</c:v>
                </c:pt>
                <c:pt idx="923">
                  <c:v>3545893</c:v>
                </c:pt>
                <c:pt idx="924">
                  <c:v>3548920</c:v>
                </c:pt>
                <c:pt idx="925">
                  <c:v>3562747</c:v>
                </c:pt>
                <c:pt idx="926">
                  <c:v>3627166</c:v>
                </c:pt>
                <c:pt idx="927">
                  <c:v>3633737</c:v>
                </c:pt>
                <c:pt idx="928">
                  <c:v>3659477</c:v>
                </c:pt>
                <c:pt idx="929">
                  <c:v>3715388</c:v>
                </c:pt>
                <c:pt idx="930">
                  <c:v>3717667</c:v>
                </c:pt>
                <c:pt idx="931">
                  <c:v>3742431</c:v>
                </c:pt>
                <c:pt idx="932">
                  <c:v>3799464</c:v>
                </c:pt>
                <c:pt idx="933">
                  <c:v>3804628</c:v>
                </c:pt>
                <c:pt idx="934">
                  <c:v>3806430</c:v>
                </c:pt>
                <c:pt idx="935">
                  <c:v>3877318</c:v>
                </c:pt>
                <c:pt idx="936">
                  <c:v>3954354</c:v>
                </c:pt>
                <c:pt idx="937">
                  <c:v>4036317</c:v>
                </c:pt>
                <c:pt idx="938">
                  <c:v>4042209</c:v>
                </c:pt>
                <c:pt idx="939">
                  <c:v>4074572</c:v>
                </c:pt>
                <c:pt idx="940">
                  <c:v>4099921</c:v>
                </c:pt>
                <c:pt idx="941">
                  <c:v>4143437</c:v>
                </c:pt>
                <c:pt idx="942">
                  <c:v>4177221</c:v>
                </c:pt>
                <c:pt idx="943">
                  <c:v>4178971</c:v>
                </c:pt>
                <c:pt idx="944">
                  <c:v>4209485</c:v>
                </c:pt>
                <c:pt idx="945">
                  <c:v>4220678</c:v>
                </c:pt>
                <c:pt idx="946">
                  <c:v>4228686</c:v>
                </c:pt>
                <c:pt idx="947">
                  <c:v>4233472</c:v>
                </c:pt>
                <c:pt idx="948">
                  <c:v>4320061</c:v>
                </c:pt>
                <c:pt idx="949">
                  <c:v>4365419</c:v>
                </c:pt>
                <c:pt idx="950">
                  <c:v>4369053</c:v>
                </c:pt>
                <c:pt idx="951">
                  <c:v>4409151</c:v>
                </c:pt>
                <c:pt idx="952">
                  <c:v>4415506</c:v>
                </c:pt>
                <c:pt idx="953">
                  <c:v>4530814</c:v>
                </c:pt>
                <c:pt idx="954">
                  <c:v>4534611</c:v>
                </c:pt>
                <c:pt idx="955">
                  <c:v>4537988</c:v>
                </c:pt>
                <c:pt idx="956">
                  <c:v>4700135</c:v>
                </c:pt>
                <c:pt idx="957">
                  <c:v>4705440</c:v>
                </c:pt>
                <c:pt idx="958">
                  <c:v>4742981</c:v>
                </c:pt>
                <c:pt idx="959">
                  <c:v>4753443</c:v>
                </c:pt>
                <c:pt idx="960">
                  <c:v>4790506</c:v>
                </c:pt>
                <c:pt idx="961">
                  <c:v>4847724</c:v>
                </c:pt>
                <c:pt idx="962">
                  <c:v>4858451</c:v>
                </c:pt>
                <c:pt idx="963">
                  <c:v>4869760</c:v>
                </c:pt>
                <c:pt idx="964">
                  <c:v>4889645</c:v>
                </c:pt>
                <c:pt idx="965">
                  <c:v>4907164</c:v>
                </c:pt>
                <c:pt idx="966">
                  <c:v>4913197</c:v>
                </c:pt>
                <c:pt idx="967">
                  <c:v>4925008</c:v>
                </c:pt>
                <c:pt idx="968">
                  <c:v>4935849</c:v>
                </c:pt>
                <c:pt idx="969">
                  <c:v>4944207</c:v>
                </c:pt>
                <c:pt idx="970">
                  <c:v>4984874</c:v>
                </c:pt>
                <c:pt idx="971">
                  <c:v>5073254</c:v>
                </c:pt>
                <c:pt idx="972">
                  <c:v>5102420</c:v>
                </c:pt>
                <c:pt idx="973">
                  <c:v>5176506</c:v>
                </c:pt>
                <c:pt idx="974">
                  <c:v>5239316</c:v>
                </c:pt>
                <c:pt idx="975">
                  <c:v>5282874</c:v>
                </c:pt>
                <c:pt idx="976">
                  <c:v>5359946</c:v>
                </c:pt>
                <c:pt idx="977">
                  <c:v>5361870</c:v>
                </c:pt>
                <c:pt idx="978">
                  <c:v>5367629</c:v>
                </c:pt>
                <c:pt idx="979">
                  <c:v>5493920</c:v>
                </c:pt>
                <c:pt idx="980">
                  <c:v>5511085</c:v>
                </c:pt>
                <c:pt idx="981">
                  <c:v>5543717</c:v>
                </c:pt>
                <c:pt idx="982">
                  <c:v>5545854</c:v>
                </c:pt>
                <c:pt idx="983">
                  <c:v>5583572</c:v>
                </c:pt>
                <c:pt idx="984">
                  <c:v>5612530</c:v>
                </c:pt>
                <c:pt idx="985">
                  <c:v>5618341</c:v>
                </c:pt>
                <c:pt idx="986">
                  <c:v>5620982</c:v>
                </c:pt>
                <c:pt idx="987">
                  <c:v>5711505</c:v>
                </c:pt>
                <c:pt idx="988">
                  <c:v>5717373</c:v>
                </c:pt>
                <c:pt idx="989">
                  <c:v>5761191</c:v>
                </c:pt>
                <c:pt idx="990">
                  <c:v>5782957</c:v>
                </c:pt>
                <c:pt idx="991">
                  <c:v>5783111</c:v>
                </c:pt>
                <c:pt idx="992">
                  <c:v>5876118</c:v>
                </c:pt>
                <c:pt idx="993">
                  <c:v>5950403</c:v>
                </c:pt>
                <c:pt idx="994">
                  <c:v>5988660</c:v>
                </c:pt>
                <c:pt idx="995">
                  <c:v>5992417</c:v>
                </c:pt>
                <c:pt idx="996">
                  <c:v>5995620</c:v>
                </c:pt>
                <c:pt idx="997">
                  <c:v>6007402</c:v>
                </c:pt>
                <c:pt idx="998">
                  <c:v>6049626</c:v>
                </c:pt>
                <c:pt idx="999">
                  <c:v>6146698</c:v>
                </c:pt>
                <c:pt idx="1000">
                  <c:v>6213302</c:v>
                </c:pt>
                <c:pt idx="1001">
                  <c:v>6226633</c:v>
                </c:pt>
                <c:pt idx="1002">
                  <c:v>6238171</c:v>
                </c:pt>
                <c:pt idx="1003">
                  <c:v>6338350</c:v>
                </c:pt>
                <c:pt idx="1004">
                  <c:v>6630617</c:v>
                </c:pt>
                <c:pt idx="1005">
                  <c:v>6632418</c:v>
                </c:pt>
                <c:pt idx="1006">
                  <c:v>6653110</c:v>
                </c:pt>
                <c:pt idx="1007">
                  <c:v>6653369</c:v>
                </c:pt>
                <c:pt idx="1008">
                  <c:v>6656879</c:v>
                </c:pt>
                <c:pt idx="1009">
                  <c:v>6660318</c:v>
                </c:pt>
                <c:pt idx="1010">
                  <c:v>6670168</c:v>
                </c:pt>
                <c:pt idx="1011">
                  <c:v>6733701</c:v>
                </c:pt>
                <c:pt idx="1012">
                  <c:v>6909466</c:v>
                </c:pt>
                <c:pt idx="1013">
                  <c:v>6981807</c:v>
                </c:pt>
                <c:pt idx="1014">
                  <c:v>6992853</c:v>
                </c:pt>
                <c:pt idx="1015">
                  <c:v>7006698</c:v>
                </c:pt>
                <c:pt idx="1016">
                  <c:v>7073949</c:v>
                </c:pt>
                <c:pt idx="1017">
                  <c:v>7096510</c:v>
                </c:pt>
                <c:pt idx="1018">
                  <c:v>7123053</c:v>
                </c:pt>
                <c:pt idx="1019">
                  <c:v>7168115</c:v>
                </c:pt>
                <c:pt idx="1020">
                  <c:v>7235340</c:v>
                </c:pt>
                <c:pt idx="1021">
                  <c:v>7257064</c:v>
                </c:pt>
                <c:pt idx="1022">
                  <c:v>7257690</c:v>
                </c:pt>
                <c:pt idx="1023">
                  <c:v>7317289</c:v>
                </c:pt>
                <c:pt idx="1024">
                  <c:v>7334453</c:v>
                </c:pt>
                <c:pt idx="1025">
                  <c:v>7409575</c:v>
                </c:pt>
                <c:pt idx="1026">
                  <c:v>7413842</c:v>
                </c:pt>
                <c:pt idx="1027">
                  <c:v>7421399</c:v>
                </c:pt>
                <c:pt idx="1028">
                  <c:v>7448626</c:v>
                </c:pt>
                <c:pt idx="1029">
                  <c:v>7524752</c:v>
                </c:pt>
                <c:pt idx="1030">
                  <c:v>7598511</c:v>
                </c:pt>
                <c:pt idx="1031">
                  <c:v>7742795</c:v>
                </c:pt>
                <c:pt idx="1032">
                  <c:v>7747956</c:v>
                </c:pt>
                <c:pt idx="1033">
                  <c:v>7778296</c:v>
                </c:pt>
                <c:pt idx="1034">
                  <c:v>7779761</c:v>
                </c:pt>
                <c:pt idx="1035">
                  <c:v>7868558</c:v>
                </c:pt>
                <c:pt idx="1036">
                  <c:v>7872223</c:v>
                </c:pt>
                <c:pt idx="1037">
                  <c:v>8008846</c:v>
                </c:pt>
                <c:pt idx="1038">
                  <c:v>8009019</c:v>
                </c:pt>
                <c:pt idx="1039">
                  <c:v>8029734</c:v>
                </c:pt>
                <c:pt idx="1040">
                  <c:v>8053255</c:v>
                </c:pt>
                <c:pt idx="1041">
                  <c:v>8141127</c:v>
                </c:pt>
                <c:pt idx="1042">
                  <c:v>8200836</c:v>
                </c:pt>
                <c:pt idx="1043">
                  <c:v>8207852</c:v>
                </c:pt>
                <c:pt idx="1044">
                  <c:v>8260968</c:v>
                </c:pt>
                <c:pt idx="1045">
                  <c:v>8297941</c:v>
                </c:pt>
                <c:pt idx="1046">
                  <c:v>8300606</c:v>
                </c:pt>
                <c:pt idx="1047">
                  <c:v>8344560</c:v>
                </c:pt>
                <c:pt idx="1048">
                  <c:v>8370009</c:v>
                </c:pt>
                <c:pt idx="1049">
                  <c:v>8464830</c:v>
                </c:pt>
                <c:pt idx="1050">
                  <c:v>8487906</c:v>
                </c:pt>
                <c:pt idx="1051">
                  <c:v>8509050</c:v>
                </c:pt>
                <c:pt idx="1052">
                  <c:v>8549047</c:v>
                </c:pt>
                <c:pt idx="1053">
                  <c:v>8550583</c:v>
                </c:pt>
                <c:pt idx="1054">
                  <c:v>8628829</c:v>
                </c:pt>
                <c:pt idx="1055">
                  <c:v>8646135</c:v>
                </c:pt>
                <c:pt idx="1056">
                  <c:v>8647140</c:v>
                </c:pt>
                <c:pt idx="1057">
                  <c:v>8719711</c:v>
                </c:pt>
                <c:pt idx="1058">
                  <c:v>8759173</c:v>
                </c:pt>
                <c:pt idx="1059">
                  <c:v>8775753</c:v>
                </c:pt>
                <c:pt idx="1060">
                  <c:v>8885572</c:v>
                </c:pt>
                <c:pt idx="1061">
                  <c:v>8903401</c:v>
                </c:pt>
                <c:pt idx="1062">
                  <c:v>8976920</c:v>
                </c:pt>
                <c:pt idx="1063">
                  <c:v>8981521</c:v>
                </c:pt>
                <c:pt idx="1064">
                  <c:v>9051645</c:v>
                </c:pt>
                <c:pt idx="1065">
                  <c:v>9057645</c:v>
                </c:pt>
                <c:pt idx="1066">
                  <c:v>9188090</c:v>
                </c:pt>
                <c:pt idx="1067">
                  <c:v>9242765</c:v>
                </c:pt>
                <c:pt idx="1068">
                  <c:v>9243527</c:v>
                </c:pt>
                <c:pt idx="1069">
                  <c:v>9400310</c:v>
                </c:pt>
                <c:pt idx="1070">
                  <c:v>9529835</c:v>
                </c:pt>
                <c:pt idx="1071">
                  <c:v>9545663</c:v>
                </c:pt>
                <c:pt idx="1072">
                  <c:v>9590439</c:v>
                </c:pt>
                <c:pt idx="1073">
                  <c:v>9662214</c:v>
                </c:pt>
                <c:pt idx="1074">
                  <c:v>9702161</c:v>
                </c:pt>
                <c:pt idx="1075">
                  <c:v>9763392</c:v>
                </c:pt>
                <c:pt idx="1076">
                  <c:v>9767975</c:v>
                </c:pt>
                <c:pt idx="1077">
                  <c:v>9849340</c:v>
                </c:pt>
                <c:pt idx="1078">
                  <c:v>9924857</c:v>
                </c:pt>
                <c:pt idx="1079">
                  <c:v>9941151</c:v>
                </c:pt>
                <c:pt idx="1080">
                  <c:v>9943725</c:v>
                </c:pt>
                <c:pt idx="1081">
                  <c:v>9953908</c:v>
                </c:pt>
                <c:pt idx="1082">
                  <c:v>9958249</c:v>
                </c:pt>
                <c:pt idx="1083">
                  <c:v>10025281</c:v>
                </c:pt>
                <c:pt idx="1084">
                  <c:v>10076950</c:v>
                </c:pt>
                <c:pt idx="1085">
                  <c:v>10159633</c:v>
                </c:pt>
                <c:pt idx="1086">
                  <c:v>10279911</c:v>
                </c:pt>
                <c:pt idx="1087">
                  <c:v>10305948</c:v>
                </c:pt>
                <c:pt idx="1088">
                  <c:v>10312929</c:v>
                </c:pt>
                <c:pt idx="1089">
                  <c:v>10358926</c:v>
                </c:pt>
                <c:pt idx="1090">
                  <c:v>10436280</c:v>
                </c:pt>
                <c:pt idx="1091">
                  <c:v>10455449</c:v>
                </c:pt>
                <c:pt idx="1092">
                  <c:v>10474852</c:v>
                </c:pt>
                <c:pt idx="1093">
                  <c:v>10566557</c:v>
                </c:pt>
                <c:pt idx="1094">
                  <c:v>10566759</c:v>
                </c:pt>
                <c:pt idx="1095">
                  <c:v>10578829</c:v>
                </c:pt>
                <c:pt idx="1096">
                  <c:v>10627218</c:v>
                </c:pt>
                <c:pt idx="1097">
                  <c:v>10678436</c:v>
                </c:pt>
                <c:pt idx="1098">
                  <c:v>10787508</c:v>
                </c:pt>
                <c:pt idx="1099">
                  <c:v>10859846</c:v>
                </c:pt>
                <c:pt idx="1100">
                  <c:v>10997567</c:v>
                </c:pt>
                <c:pt idx="1101">
                  <c:v>11356039</c:v>
                </c:pt>
                <c:pt idx="1102">
                  <c:v>11474460</c:v>
                </c:pt>
                <c:pt idx="1103">
                  <c:v>11568819</c:v>
                </c:pt>
                <c:pt idx="1104">
                  <c:v>11569296</c:v>
                </c:pt>
                <c:pt idx="1105">
                  <c:v>11580742</c:v>
                </c:pt>
                <c:pt idx="1106">
                  <c:v>11874799</c:v>
                </c:pt>
                <c:pt idx="1107">
                  <c:v>11943208</c:v>
                </c:pt>
                <c:pt idx="1108">
                  <c:v>11997472</c:v>
                </c:pt>
                <c:pt idx="1109">
                  <c:v>12062813</c:v>
                </c:pt>
                <c:pt idx="1110">
                  <c:v>12142648</c:v>
                </c:pt>
                <c:pt idx="1111">
                  <c:v>12590074</c:v>
                </c:pt>
                <c:pt idx="1112">
                  <c:v>12688905</c:v>
                </c:pt>
                <c:pt idx="1113">
                  <c:v>12775390</c:v>
                </c:pt>
                <c:pt idx="1114">
                  <c:v>12785434</c:v>
                </c:pt>
                <c:pt idx="1115">
                  <c:v>12871109</c:v>
                </c:pt>
                <c:pt idx="1116">
                  <c:v>12898941</c:v>
                </c:pt>
                <c:pt idx="1117">
                  <c:v>12970285</c:v>
                </c:pt>
                <c:pt idx="1118">
                  <c:v>13040335</c:v>
                </c:pt>
                <c:pt idx="1119">
                  <c:v>13063382</c:v>
                </c:pt>
                <c:pt idx="1120">
                  <c:v>13209120</c:v>
                </c:pt>
                <c:pt idx="1121">
                  <c:v>13216427</c:v>
                </c:pt>
                <c:pt idx="1122">
                  <c:v>13242504</c:v>
                </c:pt>
                <c:pt idx="1123">
                  <c:v>13249403</c:v>
                </c:pt>
                <c:pt idx="1124">
                  <c:v>13261256</c:v>
                </c:pt>
                <c:pt idx="1125">
                  <c:v>13352396</c:v>
                </c:pt>
                <c:pt idx="1126">
                  <c:v>13555637</c:v>
                </c:pt>
                <c:pt idx="1127">
                  <c:v>13656366</c:v>
                </c:pt>
                <c:pt idx="1128">
                  <c:v>13809990</c:v>
                </c:pt>
                <c:pt idx="1129">
                  <c:v>13892696</c:v>
                </c:pt>
                <c:pt idx="1130">
                  <c:v>13902298</c:v>
                </c:pt>
                <c:pt idx="1131">
                  <c:v>13934416</c:v>
                </c:pt>
                <c:pt idx="1132">
                  <c:v>14353899</c:v>
                </c:pt>
                <c:pt idx="1133">
                  <c:v>14516987</c:v>
                </c:pt>
                <c:pt idx="1134">
                  <c:v>14616558</c:v>
                </c:pt>
                <c:pt idx="1135">
                  <c:v>14754302</c:v>
                </c:pt>
                <c:pt idx="1136">
                  <c:v>14818480</c:v>
                </c:pt>
                <c:pt idx="1137">
                  <c:v>14837733</c:v>
                </c:pt>
                <c:pt idx="1138">
                  <c:v>14875892</c:v>
                </c:pt>
                <c:pt idx="1139">
                  <c:v>14950101</c:v>
                </c:pt>
                <c:pt idx="1140">
                  <c:v>15014813</c:v>
                </c:pt>
                <c:pt idx="1141">
                  <c:v>15120495</c:v>
                </c:pt>
                <c:pt idx="1142">
                  <c:v>15131606</c:v>
                </c:pt>
                <c:pt idx="1143">
                  <c:v>15182722</c:v>
                </c:pt>
                <c:pt idx="1144">
                  <c:v>15298432</c:v>
                </c:pt>
                <c:pt idx="1145">
                  <c:v>15308307</c:v>
                </c:pt>
                <c:pt idx="1146">
                  <c:v>15379694</c:v>
                </c:pt>
                <c:pt idx="1147">
                  <c:v>15458591</c:v>
                </c:pt>
                <c:pt idx="1148">
                  <c:v>15975340</c:v>
                </c:pt>
                <c:pt idx="1149">
                  <c:v>15992063</c:v>
                </c:pt>
                <c:pt idx="1150">
                  <c:v>16246508</c:v>
                </c:pt>
                <c:pt idx="1151">
                  <c:v>16335746</c:v>
                </c:pt>
                <c:pt idx="1152">
                  <c:v>16338715</c:v>
                </c:pt>
                <c:pt idx="1153">
                  <c:v>16342976</c:v>
                </c:pt>
                <c:pt idx="1154">
                  <c:v>16413348</c:v>
                </c:pt>
                <c:pt idx="1155">
                  <c:v>16562356</c:v>
                </c:pt>
                <c:pt idx="1156">
                  <c:v>16589988</c:v>
                </c:pt>
                <c:pt idx="1157">
                  <c:v>16610338</c:v>
                </c:pt>
                <c:pt idx="1158">
                  <c:v>16884287</c:v>
                </c:pt>
                <c:pt idx="1159">
                  <c:v>16920747</c:v>
                </c:pt>
                <c:pt idx="1160">
                  <c:v>16934156</c:v>
                </c:pt>
                <c:pt idx="1161">
                  <c:v>17182132</c:v>
                </c:pt>
                <c:pt idx="1162">
                  <c:v>17187647</c:v>
                </c:pt>
                <c:pt idx="1163">
                  <c:v>17393306</c:v>
                </c:pt>
                <c:pt idx="1164">
                  <c:v>17407967</c:v>
                </c:pt>
                <c:pt idx="1165">
                  <c:v>17477766</c:v>
                </c:pt>
                <c:pt idx="1166">
                  <c:v>17528891</c:v>
                </c:pt>
                <c:pt idx="1167">
                  <c:v>17568229</c:v>
                </c:pt>
                <c:pt idx="1168">
                  <c:v>17617597</c:v>
                </c:pt>
                <c:pt idx="1169">
                  <c:v>17641677</c:v>
                </c:pt>
                <c:pt idx="1170">
                  <c:v>17771057</c:v>
                </c:pt>
                <c:pt idx="1171">
                  <c:v>18072841</c:v>
                </c:pt>
                <c:pt idx="1172">
                  <c:v>18140055</c:v>
                </c:pt>
                <c:pt idx="1173">
                  <c:v>18146550</c:v>
                </c:pt>
                <c:pt idx="1174">
                  <c:v>18243019</c:v>
                </c:pt>
                <c:pt idx="1175">
                  <c:v>18413907</c:v>
                </c:pt>
                <c:pt idx="1176">
                  <c:v>18598218</c:v>
                </c:pt>
                <c:pt idx="1177">
                  <c:v>18656754</c:v>
                </c:pt>
                <c:pt idx="1178">
                  <c:v>18756300</c:v>
                </c:pt>
                <c:pt idx="1179">
                  <c:v>18835610</c:v>
                </c:pt>
                <c:pt idx="1180">
                  <c:v>19011669</c:v>
                </c:pt>
                <c:pt idx="1181">
                  <c:v>19621151</c:v>
                </c:pt>
                <c:pt idx="1182">
                  <c:v>19763550</c:v>
                </c:pt>
                <c:pt idx="1183">
                  <c:v>19798233</c:v>
                </c:pt>
                <c:pt idx="1184">
                  <c:v>19903695</c:v>
                </c:pt>
                <c:pt idx="1185">
                  <c:v>19948305</c:v>
                </c:pt>
                <c:pt idx="1186">
                  <c:v>20051909</c:v>
                </c:pt>
                <c:pt idx="1187">
                  <c:v>20573832</c:v>
                </c:pt>
                <c:pt idx="1188">
                  <c:v>20669050</c:v>
                </c:pt>
                <c:pt idx="1189">
                  <c:v>20837757</c:v>
                </c:pt>
                <c:pt idx="1190">
                  <c:v>20905535</c:v>
                </c:pt>
                <c:pt idx="1191">
                  <c:v>21090429</c:v>
                </c:pt>
                <c:pt idx="1192">
                  <c:v>21186114</c:v>
                </c:pt>
                <c:pt idx="1193">
                  <c:v>21235842</c:v>
                </c:pt>
                <c:pt idx="1194">
                  <c:v>21272550</c:v>
                </c:pt>
                <c:pt idx="1195">
                  <c:v>21409516</c:v>
                </c:pt>
                <c:pt idx="1196">
                  <c:v>21461863</c:v>
                </c:pt>
                <c:pt idx="1197">
                  <c:v>21667115</c:v>
                </c:pt>
                <c:pt idx="1198">
                  <c:v>21672415</c:v>
                </c:pt>
                <c:pt idx="1199">
                  <c:v>21689355</c:v>
                </c:pt>
                <c:pt idx="1200">
                  <c:v>21870107</c:v>
                </c:pt>
                <c:pt idx="1201">
                  <c:v>21985564</c:v>
                </c:pt>
                <c:pt idx="1202">
                  <c:v>22293316</c:v>
                </c:pt>
                <c:pt idx="1203">
                  <c:v>22377649</c:v>
                </c:pt>
                <c:pt idx="1204">
                  <c:v>22499225</c:v>
                </c:pt>
                <c:pt idx="1205">
                  <c:v>22767056</c:v>
                </c:pt>
                <c:pt idx="1206">
                  <c:v>22811217</c:v>
                </c:pt>
                <c:pt idx="1207">
                  <c:v>23044819</c:v>
                </c:pt>
                <c:pt idx="1208">
                  <c:v>23057353</c:v>
                </c:pt>
                <c:pt idx="1209">
                  <c:v>23226913</c:v>
                </c:pt>
                <c:pt idx="1210">
                  <c:v>23600969</c:v>
                </c:pt>
                <c:pt idx="1211">
                  <c:v>23666851</c:v>
                </c:pt>
                <c:pt idx="1212">
                  <c:v>23754701</c:v>
                </c:pt>
                <c:pt idx="1213">
                  <c:v>23919629</c:v>
                </c:pt>
                <c:pt idx="1214">
                  <c:v>24019548</c:v>
                </c:pt>
                <c:pt idx="1215">
                  <c:v>24105995</c:v>
                </c:pt>
                <c:pt idx="1216">
                  <c:v>24123805</c:v>
                </c:pt>
                <c:pt idx="1217">
                  <c:v>24410192</c:v>
                </c:pt>
                <c:pt idx="1218">
                  <c:v>24488436</c:v>
                </c:pt>
                <c:pt idx="1219">
                  <c:v>24783520</c:v>
                </c:pt>
                <c:pt idx="1220">
                  <c:v>24796984</c:v>
                </c:pt>
                <c:pt idx="1221">
                  <c:v>24973882</c:v>
                </c:pt>
                <c:pt idx="1222">
                  <c:v>25042969</c:v>
                </c:pt>
                <c:pt idx="1223">
                  <c:v>25530136</c:v>
                </c:pt>
                <c:pt idx="1224">
                  <c:v>25694472</c:v>
                </c:pt>
                <c:pt idx="1225">
                  <c:v>25774191</c:v>
                </c:pt>
                <c:pt idx="1226">
                  <c:v>26261171</c:v>
                </c:pt>
                <c:pt idx="1227">
                  <c:v>26631218</c:v>
                </c:pt>
                <c:pt idx="1228">
                  <c:v>26896273</c:v>
                </c:pt>
                <c:pt idx="1229">
                  <c:v>27311174</c:v>
                </c:pt>
                <c:pt idx="1230">
                  <c:v>27456591</c:v>
                </c:pt>
                <c:pt idx="1231">
                  <c:v>27719786</c:v>
                </c:pt>
                <c:pt idx="1232">
                  <c:v>27903672</c:v>
                </c:pt>
                <c:pt idx="1233">
                  <c:v>28078935</c:v>
                </c:pt>
                <c:pt idx="1234">
                  <c:v>28436480</c:v>
                </c:pt>
                <c:pt idx="1235">
                  <c:v>28437451</c:v>
                </c:pt>
                <c:pt idx="1236">
                  <c:v>28446118</c:v>
                </c:pt>
                <c:pt idx="1237">
                  <c:v>28929506</c:v>
                </c:pt>
                <c:pt idx="1238">
                  <c:v>29012440</c:v>
                </c:pt>
                <c:pt idx="1239">
                  <c:v>29289408</c:v>
                </c:pt>
                <c:pt idx="1240">
                  <c:v>29371146</c:v>
                </c:pt>
                <c:pt idx="1241">
                  <c:v>29542525</c:v>
                </c:pt>
                <c:pt idx="1242">
                  <c:v>29619864</c:v>
                </c:pt>
                <c:pt idx="1243">
                  <c:v>29638014</c:v>
                </c:pt>
                <c:pt idx="1244">
                  <c:v>29710980</c:v>
                </c:pt>
                <c:pt idx="1245">
                  <c:v>29890761</c:v>
                </c:pt>
                <c:pt idx="1246">
                  <c:v>29931128</c:v>
                </c:pt>
                <c:pt idx="1247">
                  <c:v>30419692</c:v>
                </c:pt>
                <c:pt idx="1248">
                  <c:v>30679513</c:v>
                </c:pt>
                <c:pt idx="1249">
                  <c:v>30828481</c:v>
                </c:pt>
                <c:pt idx="1250">
                  <c:v>31115254</c:v>
                </c:pt>
                <c:pt idx="1251">
                  <c:v>31214001</c:v>
                </c:pt>
                <c:pt idx="1252">
                  <c:v>31271111</c:v>
                </c:pt>
                <c:pt idx="1253">
                  <c:v>31645621</c:v>
                </c:pt>
                <c:pt idx="1254">
                  <c:v>31782797</c:v>
                </c:pt>
                <c:pt idx="1255">
                  <c:v>31865692</c:v>
                </c:pt>
                <c:pt idx="1256">
                  <c:v>31958336</c:v>
                </c:pt>
                <c:pt idx="1257">
                  <c:v>32052995</c:v>
                </c:pt>
                <c:pt idx="1258">
                  <c:v>32067239</c:v>
                </c:pt>
                <c:pt idx="1259">
                  <c:v>32115984</c:v>
                </c:pt>
                <c:pt idx="1260">
                  <c:v>32270686</c:v>
                </c:pt>
                <c:pt idx="1261">
                  <c:v>32303479</c:v>
                </c:pt>
                <c:pt idx="1262">
                  <c:v>32497746</c:v>
                </c:pt>
                <c:pt idx="1263">
                  <c:v>32499605</c:v>
                </c:pt>
                <c:pt idx="1264">
                  <c:v>32582797</c:v>
                </c:pt>
                <c:pt idx="1265">
                  <c:v>33007395</c:v>
                </c:pt>
                <c:pt idx="1266">
                  <c:v>33127543</c:v>
                </c:pt>
                <c:pt idx="1267">
                  <c:v>33331334</c:v>
                </c:pt>
                <c:pt idx="1268">
                  <c:v>33605803</c:v>
                </c:pt>
                <c:pt idx="1269">
                  <c:v>33636506</c:v>
                </c:pt>
                <c:pt idx="1270">
                  <c:v>33768237</c:v>
                </c:pt>
                <c:pt idx="1271">
                  <c:v>33949743</c:v>
                </c:pt>
                <c:pt idx="1272">
                  <c:v>34075517</c:v>
                </c:pt>
                <c:pt idx="1273">
                  <c:v>34215628</c:v>
                </c:pt>
                <c:pt idx="1274">
                  <c:v>34457266</c:v>
                </c:pt>
                <c:pt idx="1275">
                  <c:v>34468164</c:v>
                </c:pt>
                <c:pt idx="1276">
                  <c:v>34763079</c:v>
                </c:pt>
                <c:pt idx="1277">
                  <c:v>34986839</c:v>
                </c:pt>
                <c:pt idx="1278">
                  <c:v>35192583</c:v>
                </c:pt>
                <c:pt idx="1279">
                  <c:v>35226010</c:v>
                </c:pt>
                <c:pt idx="1280">
                  <c:v>35391438</c:v>
                </c:pt>
                <c:pt idx="1281">
                  <c:v>36022867</c:v>
                </c:pt>
                <c:pt idx="1282">
                  <c:v>36026941</c:v>
                </c:pt>
                <c:pt idx="1283">
                  <c:v>36392373</c:v>
                </c:pt>
                <c:pt idx="1284">
                  <c:v>36437700</c:v>
                </c:pt>
                <c:pt idx="1285">
                  <c:v>36513716</c:v>
                </c:pt>
                <c:pt idx="1286">
                  <c:v>36534399</c:v>
                </c:pt>
                <c:pt idx="1287">
                  <c:v>37059558</c:v>
                </c:pt>
                <c:pt idx="1288">
                  <c:v>37684893</c:v>
                </c:pt>
                <c:pt idx="1289">
                  <c:v>37722077</c:v>
                </c:pt>
                <c:pt idx="1290">
                  <c:v>37805591</c:v>
                </c:pt>
                <c:pt idx="1291">
                  <c:v>37923350</c:v>
                </c:pt>
                <c:pt idx="1292">
                  <c:v>38413988</c:v>
                </c:pt>
                <c:pt idx="1293">
                  <c:v>38887044</c:v>
                </c:pt>
                <c:pt idx="1294">
                  <c:v>39043224</c:v>
                </c:pt>
                <c:pt idx="1295">
                  <c:v>39721979</c:v>
                </c:pt>
                <c:pt idx="1296">
                  <c:v>39904412</c:v>
                </c:pt>
                <c:pt idx="1297">
                  <c:v>39943694</c:v>
                </c:pt>
                <c:pt idx="1298">
                  <c:v>39986552</c:v>
                </c:pt>
                <c:pt idx="1299">
                  <c:v>40001397</c:v>
                </c:pt>
                <c:pt idx="1300">
                  <c:v>40179160</c:v>
                </c:pt>
                <c:pt idx="1301">
                  <c:v>40201649</c:v>
                </c:pt>
                <c:pt idx="1302">
                  <c:v>40300222</c:v>
                </c:pt>
                <c:pt idx="1303">
                  <c:v>40433735</c:v>
                </c:pt>
                <c:pt idx="1304">
                  <c:v>40529144</c:v>
                </c:pt>
                <c:pt idx="1305">
                  <c:v>40670886</c:v>
                </c:pt>
                <c:pt idx="1306">
                  <c:v>41571252</c:v>
                </c:pt>
                <c:pt idx="1307">
                  <c:v>41696504</c:v>
                </c:pt>
                <c:pt idx="1308">
                  <c:v>41813592</c:v>
                </c:pt>
                <c:pt idx="1309">
                  <c:v>41826747</c:v>
                </c:pt>
                <c:pt idx="1310">
                  <c:v>42057991</c:v>
                </c:pt>
                <c:pt idx="1311">
                  <c:v>42165769</c:v>
                </c:pt>
                <c:pt idx="1312">
                  <c:v>42439613</c:v>
                </c:pt>
                <c:pt idx="1313">
                  <c:v>42711493</c:v>
                </c:pt>
                <c:pt idx="1314">
                  <c:v>42814469</c:v>
                </c:pt>
                <c:pt idx="1315">
                  <c:v>43194538</c:v>
                </c:pt>
                <c:pt idx="1316">
                  <c:v>43362056</c:v>
                </c:pt>
                <c:pt idx="1317">
                  <c:v>43535687</c:v>
                </c:pt>
                <c:pt idx="1318">
                  <c:v>43616759</c:v>
                </c:pt>
                <c:pt idx="1319">
                  <c:v>43879530</c:v>
                </c:pt>
                <c:pt idx="1320">
                  <c:v>43960979</c:v>
                </c:pt>
                <c:pt idx="1321">
                  <c:v>44163214</c:v>
                </c:pt>
                <c:pt idx="1322">
                  <c:v>44246837</c:v>
                </c:pt>
                <c:pt idx="1323">
                  <c:v>44327479</c:v>
                </c:pt>
                <c:pt idx="1324">
                  <c:v>44448889</c:v>
                </c:pt>
                <c:pt idx="1325">
                  <c:v>44527496</c:v>
                </c:pt>
                <c:pt idx="1326">
                  <c:v>44557492</c:v>
                </c:pt>
                <c:pt idx="1327">
                  <c:v>44562224</c:v>
                </c:pt>
                <c:pt idx="1328">
                  <c:v>44692500</c:v>
                </c:pt>
                <c:pt idx="1329">
                  <c:v>44752947</c:v>
                </c:pt>
                <c:pt idx="1330">
                  <c:v>45006205</c:v>
                </c:pt>
                <c:pt idx="1331">
                  <c:v>45135475</c:v>
                </c:pt>
                <c:pt idx="1332">
                  <c:v>45435412</c:v>
                </c:pt>
                <c:pt idx="1333">
                  <c:v>45596030</c:v>
                </c:pt>
                <c:pt idx="1334">
                  <c:v>45626939</c:v>
                </c:pt>
                <c:pt idx="1335">
                  <c:v>45775896</c:v>
                </c:pt>
                <c:pt idx="1336">
                  <c:v>45807587</c:v>
                </c:pt>
                <c:pt idx="1337">
                  <c:v>45996854</c:v>
                </c:pt>
                <c:pt idx="1338">
                  <c:v>46449551</c:v>
                </c:pt>
                <c:pt idx="1339">
                  <c:v>46553147</c:v>
                </c:pt>
                <c:pt idx="1340">
                  <c:v>46665987</c:v>
                </c:pt>
                <c:pt idx="1341">
                  <c:v>47484327</c:v>
                </c:pt>
                <c:pt idx="1342">
                  <c:v>47818446</c:v>
                </c:pt>
                <c:pt idx="1343">
                  <c:v>47913975</c:v>
                </c:pt>
                <c:pt idx="1344">
                  <c:v>47954634</c:v>
                </c:pt>
                <c:pt idx="1345">
                  <c:v>48028063</c:v>
                </c:pt>
                <c:pt idx="1346">
                  <c:v>48117384</c:v>
                </c:pt>
                <c:pt idx="1347">
                  <c:v>48379987</c:v>
                </c:pt>
                <c:pt idx="1348">
                  <c:v>48801434</c:v>
                </c:pt>
                <c:pt idx="1349">
                  <c:v>48996984</c:v>
                </c:pt>
                <c:pt idx="1350">
                  <c:v>49489826</c:v>
                </c:pt>
                <c:pt idx="1351">
                  <c:v>49586408</c:v>
                </c:pt>
                <c:pt idx="1352">
                  <c:v>50481835</c:v>
                </c:pt>
                <c:pt idx="1353">
                  <c:v>50492234</c:v>
                </c:pt>
                <c:pt idx="1354">
                  <c:v>50531212</c:v>
                </c:pt>
                <c:pt idx="1355">
                  <c:v>50689318</c:v>
                </c:pt>
                <c:pt idx="1356">
                  <c:v>51048253</c:v>
                </c:pt>
                <c:pt idx="1357">
                  <c:v>51163899</c:v>
                </c:pt>
                <c:pt idx="1358">
                  <c:v>51306560</c:v>
                </c:pt>
                <c:pt idx="1359">
                  <c:v>51441682</c:v>
                </c:pt>
                <c:pt idx="1360">
                  <c:v>51646163</c:v>
                </c:pt>
                <c:pt idx="1361">
                  <c:v>52003442</c:v>
                </c:pt>
                <c:pt idx="1362">
                  <c:v>52213543</c:v>
                </c:pt>
                <c:pt idx="1363">
                  <c:v>52506534</c:v>
                </c:pt>
                <c:pt idx="1364">
                  <c:v>52716896</c:v>
                </c:pt>
                <c:pt idx="1365">
                  <c:v>52893033</c:v>
                </c:pt>
                <c:pt idx="1366">
                  <c:v>52968556</c:v>
                </c:pt>
                <c:pt idx="1367">
                  <c:v>53045992</c:v>
                </c:pt>
                <c:pt idx="1368">
                  <c:v>53851669</c:v>
                </c:pt>
                <c:pt idx="1369">
                  <c:v>54090760</c:v>
                </c:pt>
                <c:pt idx="1370">
                  <c:v>54437744</c:v>
                </c:pt>
                <c:pt idx="1371">
                  <c:v>55244896</c:v>
                </c:pt>
                <c:pt idx="1372">
                  <c:v>55632208</c:v>
                </c:pt>
                <c:pt idx="1373">
                  <c:v>57851498</c:v>
                </c:pt>
                <c:pt idx="1374">
                  <c:v>58415255</c:v>
                </c:pt>
                <c:pt idx="1375">
                  <c:v>58484731</c:v>
                </c:pt>
                <c:pt idx="1376">
                  <c:v>58591962</c:v>
                </c:pt>
                <c:pt idx="1377">
                  <c:v>58716801</c:v>
                </c:pt>
                <c:pt idx="1378">
                  <c:v>59076768</c:v>
                </c:pt>
                <c:pt idx="1379">
                  <c:v>60001592</c:v>
                </c:pt>
                <c:pt idx="1380">
                  <c:v>60543533</c:v>
                </c:pt>
                <c:pt idx="1381">
                  <c:v>61032012</c:v>
                </c:pt>
                <c:pt idx="1382">
                  <c:v>61552867</c:v>
                </c:pt>
                <c:pt idx="1383">
                  <c:v>61879675</c:v>
                </c:pt>
                <c:pt idx="1384">
                  <c:v>62436375</c:v>
                </c:pt>
                <c:pt idx="1385">
                  <c:v>62767836</c:v>
                </c:pt>
                <c:pt idx="1386">
                  <c:v>62906962</c:v>
                </c:pt>
                <c:pt idx="1387">
                  <c:v>63812074</c:v>
                </c:pt>
                <c:pt idx="1388">
                  <c:v>64065240</c:v>
                </c:pt>
                <c:pt idx="1389">
                  <c:v>64336863</c:v>
                </c:pt>
                <c:pt idx="1390">
                  <c:v>64549272</c:v>
                </c:pt>
                <c:pt idx="1391">
                  <c:v>65500146</c:v>
                </c:pt>
                <c:pt idx="1392">
                  <c:v>65782042</c:v>
                </c:pt>
                <c:pt idx="1393">
                  <c:v>66193988</c:v>
                </c:pt>
                <c:pt idx="1394">
                  <c:v>66378623</c:v>
                </c:pt>
                <c:pt idx="1395">
                  <c:v>66533527</c:v>
                </c:pt>
                <c:pt idx="1396">
                  <c:v>67184657</c:v>
                </c:pt>
                <c:pt idx="1397">
                  <c:v>68634298</c:v>
                </c:pt>
                <c:pt idx="1398">
                  <c:v>70121551</c:v>
                </c:pt>
                <c:pt idx="1399">
                  <c:v>70249944</c:v>
                </c:pt>
                <c:pt idx="1400">
                  <c:v>71186288</c:v>
                </c:pt>
                <c:pt idx="1401">
                  <c:v>71959209</c:v>
                </c:pt>
                <c:pt idx="1402">
                  <c:v>72821956</c:v>
                </c:pt>
                <c:pt idx="1403">
                  <c:v>72832536</c:v>
                </c:pt>
                <c:pt idx="1404">
                  <c:v>72849632</c:v>
                </c:pt>
                <c:pt idx="1405">
                  <c:v>73083237</c:v>
                </c:pt>
                <c:pt idx="1406">
                  <c:v>73340789</c:v>
                </c:pt>
                <c:pt idx="1407">
                  <c:v>75241112</c:v>
                </c:pt>
                <c:pt idx="1408">
                  <c:v>78279942</c:v>
                </c:pt>
                <c:pt idx="1409">
                  <c:v>78928085</c:v>
                </c:pt>
                <c:pt idx="1410">
                  <c:v>79996802</c:v>
                </c:pt>
                <c:pt idx="1411">
                  <c:v>81650779</c:v>
                </c:pt>
                <c:pt idx="1412">
                  <c:v>84043853</c:v>
                </c:pt>
                <c:pt idx="1413">
                  <c:v>84488227</c:v>
                </c:pt>
                <c:pt idx="1414">
                  <c:v>88434579</c:v>
                </c:pt>
                <c:pt idx="1415">
                  <c:v>89774227</c:v>
                </c:pt>
                <c:pt idx="1416">
                  <c:v>90799087</c:v>
                </c:pt>
                <c:pt idx="1417">
                  <c:v>90830513</c:v>
                </c:pt>
                <c:pt idx="1418">
                  <c:v>93717909</c:v>
                </c:pt>
                <c:pt idx="1419">
                  <c:v>94448967</c:v>
                </c:pt>
                <c:pt idx="1420">
                  <c:v>95835120</c:v>
                </c:pt>
                <c:pt idx="1421">
                  <c:v>98368865</c:v>
                </c:pt>
              </c:numCache>
            </c:numRef>
          </c:xVal>
          <c:yVal>
            <c:numRef>
              <c:f>'#LN00063'!$I$7:$I$1428</c:f>
              <c:numCache>
                <c:formatCode>General</c:formatCode>
                <c:ptCount val="1422"/>
                <c:pt idx="0">
                  <c:v>1</c:v>
                </c:pt>
                <c:pt idx="1">
                  <c:v>0.82199000000000466</c:v>
                </c:pt>
                <c:pt idx="2">
                  <c:v>0.81808000000000003</c:v>
                </c:pt>
                <c:pt idx="3">
                  <c:v>0.81472999999999995</c:v>
                </c:pt>
                <c:pt idx="4">
                  <c:v>0.81362000000000523</c:v>
                </c:pt>
                <c:pt idx="5">
                  <c:v>0.81306</c:v>
                </c:pt>
                <c:pt idx="6">
                  <c:v>0.8125</c:v>
                </c:pt>
                <c:pt idx="7">
                  <c:v>0.81194000000000466</c:v>
                </c:pt>
                <c:pt idx="8">
                  <c:v>0.81137999999999999</c:v>
                </c:pt>
                <c:pt idx="9">
                  <c:v>0.81083000000000005</c:v>
                </c:pt>
                <c:pt idx="10">
                  <c:v>0.81027000000000005</c:v>
                </c:pt>
                <c:pt idx="11">
                  <c:v>0.80971000000000004</c:v>
                </c:pt>
                <c:pt idx="12">
                  <c:v>0.80915000000000004</c:v>
                </c:pt>
                <c:pt idx="13">
                  <c:v>0.80859000000000003</c:v>
                </c:pt>
                <c:pt idx="14">
                  <c:v>0.80803999999999998</c:v>
                </c:pt>
                <c:pt idx="15">
                  <c:v>0.80747999999999998</c:v>
                </c:pt>
                <c:pt idx="16">
                  <c:v>0.80691999999999997</c:v>
                </c:pt>
                <c:pt idx="17">
                  <c:v>0.80635999999999997</c:v>
                </c:pt>
                <c:pt idx="18">
                  <c:v>0.80580000000000063</c:v>
                </c:pt>
                <c:pt idx="19">
                  <c:v>0.80469000000000523</c:v>
                </c:pt>
                <c:pt idx="20">
                  <c:v>0.80357000000000001</c:v>
                </c:pt>
                <c:pt idx="21">
                  <c:v>0.80245999999999951</c:v>
                </c:pt>
                <c:pt idx="22">
                  <c:v>0.80134000000000005</c:v>
                </c:pt>
                <c:pt idx="23">
                  <c:v>0.80078000000000005</c:v>
                </c:pt>
                <c:pt idx="24">
                  <c:v>0.79966999999999999</c:v>
                </c:pt>
                <c:pt idx="25">
                  <c:v>0.79910999999999999</c:v>
                </c:pt>
                <c:pt idx="26">
                  <c:v>0.79854999999999998</c:v>
                </c:pt>
                <c:pt idx="27">
                  <c:v>0.79798999999999998</c:v>
                </c:pt>
                <c:pt idx="28">
                  <c:v>0.79742999999999997</c:v>
                </c:pt>
                <c:pt idx="29">
                  <c:v>0.79688000000000003</c:v>
                </c:pt>
                <c:pt idx="30">
                  <c:v>0.79576000000000002</c:v>
                </c:pt>
                <c:pt idx="31">
                  <c:v>0.79520000000000002</c:v>
                </c:pt>
                <c:pt idx="32">
                  <c:v>0.79408000000000001</c:v>
                </c:pt>
                <c:pt idx="33">
                  <c:v>0.79352999999999996</c:v>
                </c:pt>
                <c:pt idx="34">
                  <c:v>0.79296999999999951</c:v>
                </c:pt>
                <c:pt idx="35">
                  <c:v>0.7924099999999995</c:v>
                </c:pt>
                <c:pt idx="36">
                  <c:v>0.79185000000000005</c:v>
                </c:pt>
                <c:pt idx="37">
                  <c:v>0.79129000000000005</c:v>
                </c:pt>
                <c:pt idx="38">
                  <c:v>0.79074000000000466</c:v>
                </c:pt>
                <c:pt idx="39">
                  <c:v>0.79017999999999999</c:v>
                </c:pt>
                <c:pt idx="40">
                  <c:v>0.78961999999999999</c:v>
                </c:pt>
                <c:pt idx="41">
                  <c:v>0.78905999999999998</c:v>
                </c:pt>
                <c:pt idx="42">
                  <c:v>0.78849999999999998</c:v>
                </c:pt>
                <c:pt idx="43">
                  <c:v>0.78795000000000004</c:v>
                </c:pt>
                <c:pt idx="44">
                  <c:v>0.78739000000000003</c:v>
                </c:pt>
                <c:pt idx="45">
                  <c:v>0.78683000000000003</c:v>
                </c:pt>
                <c:pt idx="46">
                  <c:v>0.78627000000000002</c:v>
                </c:pt>
                <c:pt idx="47">
                  <c:v>0.78571000000000002</c:v>
                </c:pt>
                <c:pt idx="48">
                  <c:v>0.78459999999999996</c:v>
                </c:pt>
                <c:pt idx="49">
                  <c:v>0.78403999999999996</c:v>
                </c:pt>
                <c:pt idx="50">
                  <c:v>0.78347999999999951</c:v>
                </c:pt>
                <c:pt idx="51">
                  <c:v>0.78237000000000001</c:v>
                </c:pt>
                <c:pt idx="52">
                  <c:v>0.78125</c:v>
                </c:pt>
                <c:pt idx="53">
                  <c:v>0.78069000000000466</c:v>
                </c:pt>
                <c:pt idx="54">
                  <c:v>0.77957999999999972</c:v>
                </c:pt>
                <c:pt idx="55">
                  <c:v>0.77845999999999971</c:v>
                </c:pt>
                <c:pt idx="56">
                  <c:v>0.77790000000000559</c:v>
                </c:pt>
                <c:pt idx="57">
                  <c:v>0.77734000000000558</c:v>
                </c:pt>
                <c:pt idx="58">
                  <c:v>0.77679000000000786</c:v>
                </c:pt>
                <c:pt idx="59">
                  <c:v>0.77623000000000064</c:v>
                </c:pt>
                <c:pt idx="60">
                  <c:v>0.77567000000000763</c:v>
                </c:pt>
                <c:pt idx="61">
                  <c:v>0.77455000000000063</c:v>
                </c:pt>
                <c:pt idx="62">
                  <c:v>0.77400000000000491</c:v>
                </c:pt>
                <c:pt idx="63">
                  <c:v>0.7734400000000049</c:v>
                </c:pt>
                <c:pt idx="64">
                  <c:v>0.7728800000000049</c:v>
                </c:pt>
                <c:pt idx="65">
                  <c:v>0.77232000000000489</c:v>
                </c:pt>
                <c:pt idx="66">
                  <c:v>0.77176000000000466</c:v>
                </c:pt>
                <c:pt idx="67">
                  <c:v>0.77120999999999962</c:v>
                </c:pt>
                <c:pt idx="68">
                  <c:v>0.77065000000000594</c:v>
                </c:pt>
                <c:pt idx="69">
                  <c:v>0.77009000000000583</c:v>
                </c:pt>
                <c:pt idx="70">
                  <c:v>0.76953000000000005</c:v>
                </c:pt>
                <c:pt idx="71">
                  <c:v>0.76897000000000604</c:v>
                </c:pt>
                <c:pt idx="72">
                  <c:v>0.76841999999999999</c:v>
                </c:pt>
                <c:pt idx="73">
                  <c:v>0.76786000000000065</c:v>
                </c:pt>
                <c:pt idx="74">
                  <c:v>0.76730000000000065</c:v>
                </c:pt>
                <c:pt idx="75">
                  <c:v>0.7667400000000083</c:v>
                </c:pt>
                <c:pt idx="76">
                  <c:v>0.76451000000000002</c:v>
                </c:pt>
                <c:pt idx="77">
                  <c:v>0.76395000000000524</c:v>
                </c:pt>
                <c:pt idx="78">
                  <c:v>0.76339000000000523</c:v>
                </c:pt>
                <c:pt idx="79">
                  <c:v>0.76283000000000523</c:v>
                </c:pt>
                <c:pt idx="80">
                  <c:v>0.76228000000000062</c:v>
                </c:pt>
                <c:pt idx="81">
                  <c:v>0.76171999999999995</c:v>
                </c:pt>
                <c:pt idx="82">
                  <c:v>0.76115999999999995</c:v>
                </c:pt>
                <c:pt idx="83">
                  <c:v>0.76004000000000604</c:v>
                </c:pt>
                <c:pt idx="84">
                  <c:v>0.75949000000000466</c:v>
                </c:pt>
                <c:pt idx="85">
                  <c:v>0.75836999999999999</c:v>
                </c:pt>
                <c:pt idx="86">
                  <c:v>0.75670000000000603</c:v>
                </c:pt>
                <c:pt idx="87">
                  <c:v>0.75614000000000603</c:v>
                </c:pt>
                <c:pt idx="88">
                  <c:v>0.75558000000000003</c:v>
                </c:pt>
                <c:pt idx="89">
                  <c:v>0.7550200000000058</c:v>
                </c:pt>
                <c:pt idx="90">
                  <c:v>0.75446000000000002</c:v>
                </c:pt>
                <c:pt idx="91">
                  <c:v>0.75391000000000064</c:v>
                </c:pt>
                <c:pt idx="92">
                  <c:v>0.75279000000000695</c:v>
                </c:pt>
                <c:pt idx="93">
                  <c:v>0.75166999999999995</c:v>
                </c:pt>
                <c:pt idx="94">
                  <c:v>0.75112000000000523</c:v>
                </c:pt>
                <c:pt idx="95">
                  <c:v>0.75056</c:v>
                </c:pt>
                <c:pt idx="96">
                  <c:v>0.75000000000000477</c:v>
                </c:pt>
                <c:pt idx="97">
                  <c:v>0.74944000000000466</c:v>
                </c:pt>
                <c:pt idx="98">
                  <c:v>0.74888000000000265</c:v>
                </c:pt>
                <c:pt idx="99">
                  <c:v>0.74833000000000005</c:v>
                </c:pt>
                <c:pt idx="100">
                  <c:v>0.74777000000000604</c:v>
                </c:pt>
                <c:pt idx="101">
                  <c:v>0.74665000000000603</c:v>
                </c:pt>
                <c:pt idx="102">
                  <c:v>0.74609000000000603</c:v>
                </c:pt>
                <c:pt idx="103">
                  <c:v>0.74553999999999998</c:v>
                </c:pt>
                <c:pt idx="104">
                  <c:v>0.74441999999999997</c:v>
                </c:pt>
                <c:pt idx="105">
                  <c:v>0.74386000000000063</c:v>
                </c:pt>
                <c:pt idx="106">
                  <c:v>0.74330000000000063</c:v>
                </c:pt>
                <c:pt idx="107">
                  <c:v>0.74275000000000524</c:v>
                </c:pt>
                <c:pt idx="108">
                  <c:v>0.74219000000000523</c:v>
                </c:pt>
                <c:pt idx="109">
                  <c:v>0.74107000000000522</c:v>
                </c:pt>
                <c:pt idx="110">
                  <c:v>0.74051</c:v>
                </c:pt>
                <c:pt idx="111">
                  <c:v>0.73995999999999995</c:v>
                </c:pt>
                <c:pt idx="112">
                  <c:v>0.73828000000000005</c:v>
                </c:pt>
                <c:pt idx="113">
                  <c:v>0.73772000000000604</c:v>
                </c:pt>
                <c:pt idx="114">
                  <c:v>0.73716999999999999</c:v>
                </c:pt>
                <c:pt idx="115">
                  <c:v>0.73661000000000065</c:v>
                </c:pt>
                <c:pt idx="116">
                  <c:v>0.73548999999999998</c:v>
                </c:pt>
                <c:pt idx="117">
                  <c:v>0.73438000000000003</c:v>
                </c:pt>
                <c:pt idx="118">
                  <c:v>0.73382000000000602</c:v>
                </c:pt>
                <c:pt idx="119">
                  <c:v>0.73326000000000002</c:v>
                </c:pt>
                <c:pt idx="120">
                  <c:v>0.73270000000000524</c:v>
                </c:pt>
                <c:pt idx="121">
                  <c:v>0.73214000000000523</c:v>
                </c:pt>
                <c:pt idx="122">
                  <c:v>0.73103000000000062</c:v>
                </c:pt>
                <c:pt idx="123">
                  <c:v>0.73046999999999951</c:v>
                </c:pt>
                <c:pt idx="124">
                  <c:v>0.72990999999999995</c:v>
                </c:pt>
                <c:pt idx="125">
                  <c:v>0.72935000000000005</c:v>
                </c:pt>
                <c:pt idx="126">
                  <c:v>0.72879000000000604</c:v>
                </c:pt>
                <c:pt idx="127">
                  <c:v>0.72824000000000466</c:v>
                </c:pt>
                <c:pt idx="128">
                  <c:v>0.72768000000000466</c:v>
                </c:pt>
                <c:pt idx="129">
                  <c:v>0.72655999999999998</c:v>
                </c:pt>
                <c:pt idx="130">
                  <c:v>0.72600000000000064</c:v>
                </c:pt>
                <c:pt idx="131">
                  <c:v>0.72545000000000004</c:v>
                </c:pt>
                <c:pt idx="132">
                  <c:v>0.72489000000000603</c:v>
                </c:pt>
                <c:pt idx="133">
                  <c:v>0.72433000000000003</c:v>
                </c:pt>
                <c:pt idx="134">
                  <c:v>0.7237700000000058</c:v>
                </c:pt>
                <c:pt idx="135">
                  <c:v>0.72266000000000064</c:v>
                </c:pt>
                <c:pt idx="136">
                  <c:v>0.72210000000000063</c:v>
                </c:pt>
                <c:pt idx="137">
                  <c:v>0.72153999999999996</c:v>
                </c:pt>
                <c:pt idx="138">
                  <c:v>0.72097999999999995</c:v>
                </c:pt>
                <c:pt idx="139">
                  <c:v>0.72041999999999951</c:v>
                </c:pt>
                <c:pt idx="140">
                  <c:v>0.71987000000000523</c:v>
                </c:pt>
                <c:pt idx="141">
                  <c:v>0.71875000000000477</c:v>
                </c:pt>
                <c:pt idx="142">
                  <c:v>0.71819000000000466</c:v>
                </c:pt>
                <c:pt idx="143">
                  <c:v>0.71763000000000265</c:v>
                </c:pt>
                <c:pt idx="144">
                  <c:v>0.71708000000000005</c:v>
                </c:pt>
                <c:pt idx="145">
                  <c:v>0.71652000000000005</c:v>
                </c:pt>
                <c:pt idx="146">
                  <c:v>0.71596000000000004</c:v>
                </c:pt>
                <c:pt idx="147">
                  <c:v>0.71540000000000004</c:v>
                </c:pt>
                <c:pt idx="148">
                  <c:v>0.71484000000000603</c:v>
                </c:pt>
                <c:pt idx="149">
                  <c:v>0.71428999999999998</c:v>
                </c:pt>
                <c:pt idx="150">
                  <c:v>0.71373000000000064</c:v>
                </c:pt>
                <c:pt idx="151">
                  <c:v>0.71316999999999997</c:v>
                </c:pt>
                <c:pt idx="152">
                  <c:v>0.71261000000000063</c:v>
                </c:pt>
                <c:pt idx="153">
                  <c:v>0.71205000000000063</c:v>
                </c:pt>
                <c:pt idx="154">
                  <c:v>0.71150000000000002</c:v>
                </c:pt>
                <c:pt idx="155">
                  <c:v>0.71094000000000523</c:v>
                </c:pt>
                <c:pt idx="156">
                  <c:v>0.71038000000000001</c:v>
                </c:pt>
                <c:pt idx="157">
                  <c:v>0.70982000000000522</c:v>
                </c:pt>
                <c:pt idx="158">
                  <c:v>0.70926</c:v>
                </c:pt>
                <c:pt idx="159">
                  <c:v>0.70814999999999995</c:v>
                </c:pt>
                <c:pt idx="160">
                  <c:v>0.70759000000000005</c:v>
                </c:pt>
                <c:pt idx="161">
                  <c:v>0.70703000000000005</c:v>
                </c:pt>
                <c:pt idx="162">
                  <c:v>0.70647000000000004</c:v>
                </c:pt>
                <c:pt idx="163">
                  <c:v>0.70591999999999999</c:v>
                </c:pt>
                <c:pt idx="164">
                  <c:v>0.70535999999999999</c:v>
                </c:pt>
                <c:pt idx="165">
                  <c:v>0.70480000000000065</c:v>
                </c:pt>
                <c:pt idx="166">
                  <c:v>0.70423999999999998</c:v>
                </c:pt>
                <c:pt idx="167">
                  <c:v>0.70368000000000064</c:v>
                </c:pt>
                <c:pt idx="168">
                  <c:v>0.70313000000000003</c:v>
                </c:pt>
                <c:pt idx="169">
                  <c:v>0.70257000000000003</c:v>
                </c:pt>
                <c:pt idx="170">
                  <c:v>0.70201000000000002</c:v>
                </c:pt>
                <c:pt idx="171">
                  <c:v>0.70145000000000002</c:v>
                </c:pt>
                <c:pt idx="172">
                  <c:v>0.70089000000000523</c:v>
                </c:pt>
                <c:pt idx="173">
                  <c:v>0.70033000000000001</c:v>
                </c:pt>
                <c:pt idx="174">
                  <c:v>0.69978000000000162</c:v>
                </c:pt>
                <c:pt idx="175">
                  <c:v>0.69921999999999951</c:v>
                </c:pt>
                <c:pt idx="176">
                  <c:v>0.69866000000000084</c:v>
                </c:pt>
                <c:pt idx="177">
                  <c:v>0.69810000000000083</c:v>
                </c:pt>
                <c:pt idx="178">
                  <c:v>0.69754000000000083</c:v>
                </c:pt>
                <c:pt idx="179">
                  <c:v>0.69699000000000499</c:v>
                </c:pt>
                <c:pt idx="180">
                  <c:v>0.69643000000000033</c:v>
                </c:pt>
                <c:pt idx="181">
                  <c:v>0.69587000000000165</c:v>
                </c:pt>
                <c:pt idx="182">
                  <c:v>0.69531000000000032</c:v>
                </c:pt>
                <c:pt idx="183">
                  <c:v>0.69475000000000264</c:v>
                </c:pt>
                <c:pt idx="184">
                  <c:v>0.69364000000000625</c:v>
                </c:pt>
                <c:pt idx="185">
                  <c:v>0.6930800000000007</c:v>
                </c:pt>
                <c:pt idx="186">
                  <c:v>0.69252000000000069</c:v>
                </c:pt>
                <c:pt idx="187">
                  <c:v>0.69196000000000035</c:v>
                </c:pt>
                <c:pt idx="188">
                  <c:v>0.6914100000000003</c:v>
                </c:pt>
                <c:pt idx="189">
                  <c:v>0.69085000000000163</c:v>
                </c:pt>
                <c:pt idx="190">
                  <c:v>0.69029000000000085</c:v>
                </c:pt>
                <c:pt idx="191">
                  <c:v>0.68973000000000084</c:v>
                </c:pt>
                <c:pt idx="192">
                  <c:v>0.68916999999999951</c:v>
                </c:pt>
                <c:pt idx="193">
                  <c:v>0.68862000000000556</c:v>
                </c:pt>
                <c:pt idx="194">
                  <c:v>0.68806000000000034</c:v>
                </c:pt>
                <c:pt idx="195">
                  <c:v>0.68750000000000033</c:v>
                </c:pt>
                <c:pt idx="196">
                  <c:v>0.68694000000000499</c:v>
                </c:pt>
                <c:pt idx="197">
                  <c:v>0.68638000000000032</c:v>
                </c:pt>
                <c:pt idx="198">
                  <c:v>0.68527000000000082</c:v>
                </c:pt>
                <c:pt idx="199">
                  <c:v>0.6847100000000006</c:v>
                </c:pt>
                <c:pt idx="200">
                  <c:v>0.6841500000000007</c:v>
                </c:pt>
                <c:pt idx="201">
                  <c:v>0.6835900000000007</c:v>
                </c:pt>
                <c:pt idx="202">
                  <c:v>0.68304000000000165</c:v>
                </c:pt>
                <c:pt idx="203">
                  <c:v>0.68248000000000031</c:v>
                </c:pt>
                <c:pt idx="204">
                  <c:v>0.68192000000000164</c:v>
                </c:pt>
                <c:pt idx="205">
                  <c:v>0.6813600000000003</c:v>
                </c:pt>
                <c:pt idx="206">
                  <c:v>0.68080000000000163</c:v>
                </c:pt>
                <c:pt idx="207">
                  <c:v>0.68025000000000035</c:v>
                </c:pt>
                <c:pt idx="208">
                  <c:v>0.67969000000001034</c:v>
                </c:pt>
                <c:pt idx="209">
                  <c:v>0.67913000000000523</c:v>
                </c:pt>
                <c:pt idx="210">
                  <c:v>0.67857000000000522</c:v>
                </c:pt>
                <c:pt idx="211">
                  <c:v>0.678010000000005</c:v>
                </c:pt>
                <c:pt idx="212">
                  <c:v>0.67745999999999995</c:v>
                </c:pt>
                <c:pt idx="213">
                  <c:v>0.67690000000000639</c:v>
                </c:pt>
                <c:pt idx="214">
                  <c:v>0.67634000000000605</c:v>
                </c:pt>
                <c:pt idx="215">
                  <c:v>0.67578000000000604</c:v>
                </c:pt>
                <c:pt idx="216">
                  <c:v>0.67522000000000604</c:v>
                </c:pt>
                <c:pt idx="217">
                  <c:v>0.67467000000000876</c:v>
                </c:pt>
                <c:pt idx="218">
                  <c:v>0.67411000000000065</c:v>
                </c:pt>
                <c:pt idx="219">
                  <c:v>0.67355000000000065</c:v>
                </c:pt>
                <c:pt idx="220">
                  <c:v>0.6729900000000083</c:v>
                </c:pt>
                <c:pt idx="221">
                  <c:v>0.67243000000000064</c:v>
                </c:pt>
                <c:pt idx="222">
                  <c:v>0.67188000000000603</c:v>
                </c:pt>
                <c:pt idx="223">
                  <c:v>0.67132000000000602</c:v>
                </c:pt>
                <c:pt idx="224">
                  <c:v>0.67076000000000546</c:v>
                </c:pt>
                <c:pt idx="225">
                  <c:v>0.67020000000000524</c:v>
                </c:pt>
                <c:pt idx="226">
                  <c:v>0.66964000000001034</c:v>
                </c:pt>
                <c:pt idx="227">
                  <c:v>0.66908000000000523</c:v>
                </c:pt>
                <c:pt idx="228">
                  <c:v>0.66853000000000062</c:v>
                </c:pt>
                <c:pt idx="229">
                  <c:v>0.66796999999999995</c:v>
                </c:pt>
                <c:pt idx="230">
                  <c:v>0.66740999999999995</c:v>
                </c:pt>
                <c:pt idx="231">
                  <c:v>0.66685000000000605</c:v>
                </c:pt>
                <c:pt idx="232">
                  <c:v>0.66629000000000604</c:v>
                </c:pt>
                <c:pt idx="233">
                  <c:v>0.66574000000000932</c:v>
                </c:pt>
                <c:pt idx="234">
                  <c:v>0.66518000000000466</c:v>
                </c:pt>
                <c:pt idx="235">
                  <c:v>0.66462000000000843</c:v>
                </c:pt>
                <c:pt idx="236">
                  <c:v>0.66406000000000065</c:v>
                </c:pt>
                <c:pt idx="237">
                  <c:v>0.66350000000000064</c:v>
                </c:pt>
                <c:pt idx="238">
                  <c:v>0.66295000000000603</c:v>
                </c:pt>
                <c:pt idx="239">
                  <c:v>0.66183000000000602</c:v>
                </c:pt>
                <c:pt idx="240">
                  <c:v>0.6612700000000058</c:v>
                </c:pt>
                <c:pt idx="241">
                  <c:v>0.66071000000000524</c:v>
                </c:pt>
                <c:pt idx="242">
                  <c:v>0.66016000000000064</c:v>
                </c:pt>
                <c:pt idx="243">
                  <c:v>0.65960000000000696</c:v>
                </c:pt>
                <c:pt idx="244">
                  <c:v>0.65904000000000695</c:v>
                </c:pt>
                <c:pt idx="245">
                  <c:v>0.65847999999999995</c:v>
                </c:pt>
                <c:pt idx="246">
                  <c:v>0.65791999999999995</c:v>
                </c:pt>
                <c:pt idx="247">
                  <c:v>0.65737000000000523</c:v>
                </c:pt>
                <c:pt idx="248">
                  <c:v>0.65681000000000522</c:v>
                </c:pt>
                <c:pt idx="249">
                  <c:v>0.65625000000000477</c:v>
                </c:pt>
                <c:pt idx="250">
                  <c:v>0.65569000000000921</c:v>
                </c:pt>
                <c:pt idx="251">
                  <c:v>0.65513000000000265</c:v>
                </c:pt>
                <c:pt idx="252">
                  <c:v>0.65458000000000005</c:v>
                </c:pt>
                <c:pt idx="253">
                  <c:v>0.65402000000000604</c:v>
                </c:pt>
                <c:pt idx="254">
                  <c:v>0.65346000000000004</c:v>
                </c:pt>
                <c:pt idx="255">
                  <c:v>0.65290000000000603</c:v>
                </c:pt>
                <c:pt idx="256">
                  <c:v>0.65234000000000603</c:v>
                </c:pt>
                <c:pt idx="257">
                  <c:v>0.65179000000000831</c:v>
                </c:pt>
                <c:pt idx="258">
                  <c:v>0.65123000000000064</c:v>
                </c:pt>
                <c:pt idx="259">
                  <c:v>0.65067000000000785</c:v>
                </c:pt>
                <c:pt idx="260">
                  <c:v>0.65011000000000063</c:v>
                </c:pt>
                <c:pt idx="261">
                  <c:v>0.64955000000000063</c:v>
                </c:pt>
                <c:pt idx="262">
                  <c:v>0.64900000000000524</c:v>
                </c:pt>
                <c:pt idx="263">
                  <c:v>0.64844000000000523</c:v>
                </c:pt>
                <c:pt idx="264">
                  <c:v>0.64788000000000523</c:v>
                </c:pt>
                <c:pt idx="265">
                  <c:v>0.64732000000000522</c:v>
                </c:pt>
                <c:pt idx="266">
                  <c:v>0.646760000000005</c:v>
                </c:pt>
                <c:pt idx="267">
                  <c:v>0.64620999999999995</c:v>
                </c:pt>
                <c:pt idx="268">
                  <c:v>0.64565000000000639</c:v>
                </c:pt>
                <c:pt idx="269">
                  <c:v>0.64509000000000605</c:v>
                </c:pt>
                <c:pt idx="270">
                  <c:v>0.64453000000000005</c:v>
                </c:pt>
                <c:pt idx="271">
                  <c:v>0.64397000000000604</c:v>
                </c:pt>
                <c:pt idx="272">
                  <c:v>0.64286000000000065</c:v>
                </c:pt>
                <c:pt idx="273">
                  <c:v>0.64230000000000065</c:v>
                </c:pt>
                <c:pt idx="274">
                  <c:v>0.6417400000000083</c:v>
                </c:pt>
                <c:pt idx="275">
                  <c:v>0.64118000000000064</c:v>
                </c:pt>
                <c:pt idx="276">
                  <c:v>0.64063000000000603</c:v>
                </c:pt>
                <c:pt idx="277">
                  <c:v>0.64007000000000602</c:v>
                </c:pt>
                <c:pt idx="278">
                  <c:v>0.63951000000000002</c:v>
                </c:pt>
                <c:pt idx="279">
                  <c:v>0.63895000000000524</c:v>
                </c:pt>
                <c:pt idx="280">
                  <c:v>0.63839000000000523</c:v>
                </c:pt>
                <c:pt idx="281">
                  <c:v>0.63783000000000523</c:v>
                </c:pt>
                <c:pt idx="282">
                  <c:v>0.63728000000000062</c:v>
                </c:pt>
                <c:pt idx="283">
                  <c:v>0.63671999999999995</c:v>
                </c:pt>
                <c:pt idx="284">
                  <c:v>0.63615999999999995</c:v>
                </c:pt>
                <c:pt idx="285">
                  <c:v>0.63560000000000605</c:v>
                </c:pt>
                <c:pt idx="286">
                  <c:v>0.63504000000000604</c:v>
                </c:pt>
                <c:pt idx="287">
                  <c:v>0.63449000000000466</c:v>
                </c:pt>
                <c:pt idx="288">
                  <c:v>0.63393000000000466</c:v>
                </c:pt>
                <c:pt idx="289">
                  <c:v>0.63336999999999999</c:v>
                </c:pt>
                <c:pt idx="290">
                  <c:v>0.63281000000000065</c:v>
                </c:pt>
                <c:pt idx="291">
                  <c:v>0.63225000000000064</c:v>
                </c:pt>
                <c:pt idx="292">
                  <c:v>0.63170000000000603</c:v>
                </c:pt>
                <c:pt idx="293">
                  <c:v>0.63114000000000603</c:v>
                </c:pt>
                <c:pt idx="294">
                  <c:v>0.63058000000000003</c:v>
                </c:pt>
                <c:pt idx="295">
                  <c:v>0.6300200000000058</c:v>
                </c:pt>
                <c:pt idx="296">
                  <c:v>0.62946000000000002</c:v>
                </c:pt>
                <c:pt idx="297">
                  <c:v>0.62891000000000064</c:v>
                </c:pt>
                <c:pt idx="298">
                  <c:v>0.62835000000000063</c:v>
                </c:pt>
                <c:pt idx="299">
                  <c:v>0.62779000000000695</c:v>
                </c:pt>
                <c:pt idx="300">
                  <c:v>0.62722999999999995</c:v>
                </c:pt>
                <c:pt idx="301">
                  <c:v>0.62666999999999995</c:v>
                </c:pt>
                <c:pt idx="302">
                  <c:v>0.62612000000000523</c:v>
                </c:pt>
                <c:pt idx="303">
                  <c:v>0.62556</c:v>
                </c:pt>
                <c:pt idx="304">
                  <c:v>0.62500000000000477</c:v>
                </c:pt>
                <c:pt idx="305">
                  <c:v>0.62444000000000466</c:v>
                </c:pt>
                <c:pt idx="306">
                  <c:v>0.62388000000000265</c:v>
                </c:pt>
                <c:pt idx="307">
                  <c:v>0.62333000000000005</c:v>
                </c:pt>
                <c:pt idx="308">
                  <c:v>0.62277000000000604</c:v>
                </c:pt>
                <c:pt idx="309">
                  <c:v>0.62221000000000004</c:v>
                </c:pt>
                <c:pt idx="310">
                  <c:v>0.62165000000000603</c:v>
                </c:pt>
                <c:pt idx="311">
                  <c:v>0.62109000000000603</c:v>
                </c:pt>
                <c:pt idx="312">
                  <c:v>0.62053999999999998</c:v>
                </c:pt>
                <c:pt idx="313">
                  <c:v>0.61998000000000064</c:v>
                </c:pt>
                <c:pt idx="314">
                  <c:v>0.61941999999999997</c:v>
                </c:pt>
                <c:pt idx="315">
                  <c:v>0.61886000000000063</c:v>
                </c:pt>
                <c:pt idx="316">
                  <c:v>0.61830000000000063</c:v>
                </c:pt>
                <c:pt idx="317">
                  <c:v>0.61775000000000524</c:v>
                </c:pt>
                <c:pt idx="318">
                  <c:v>0.61719000000000523</c:v>
                </c:pt>
                <c:pt idx="319">
                  <c:v>0.61663000000000523</c:v>
                </c:pt>
                <c:pt idx="320">
                  <c:v>0.61607000000000522</c:v>
                </c:pt>
                <c:pt idx="321">
                  <c:v>0.61551</c:v>
                </c:pt>
                <c:pt idx="322">
                  <c:v>0.61495999999999995</c:v>
                </c:pt>
                <c:pt idx="323">
                  <c:v>0.61439999999999995</c:v>
                </c:pt>
                <c:pt idx="324">
                  <c:v>0.61384000000000605</c:v>
                </c:pt>
                <c:pt idx="325">
                  <c:v>0.61328000000000005</c:v>
                </c:pt>
                <c:pt idx="326">
                  <c:v>0.61272000000000604</c:v>
                </c:pt>
                <c:pt idx="327">
                  <c:v>0.61216999999999999</c:v>
                </c:pt>
                <c:pt idx="328">
                  <c:v>0.61161000000000065</c:v>
                </c:pt>
                <c:pt idx="329">
                  <c:v>0.61105000000000065</c:v>
                </c:pt>
                <c:pt idx="330">
                  <c:v>0.61048999999999998</c:v>
                </c:pt>
                <c:pt idx="331">
                  <c:v>0.60993000000000064</c:v>
                </c:pt>
                <c:pt idx="332">
                  <c:v>0.60938000000000003</c:v>
                </c:pt>
                <c:pt idx="333">
                  <c:v>0.60882000000000602</c:v>
                </c:pt>
                <c:pt idx="334">
                  <c:v>0.60826000000000002</c:v>
                </c:pt>
                <c:pt idx="335">
                  <c:v>0.60770000000000524</c:v>
                </c:pt>
                <c:pt idx="336">
                  <c:v>0.60714000000000523</c:v>
                </c:pt>
                <c:pt idx="337">
                  <c:v>0.60658000000000001</c:v>
                </c:pt>
                <c:pt idx="338">
                  <c:v>0.60603000000000062</c:v>
                </c:pt>
                <c:pt idx="339">
                  <c:v>0.60546999999999951</c:v>
                </c:pt>
                <c:pt idx="340">
                  <c:v>0.60490999999999995</c:v>
                </c:pt>
                <c:pt idx="341">
                  <c:v>0.60435000000000005</c:v>
                </c:pt>
                <c:pt idx="342">
                  <c:v>0.60379000000000604</c:v>
                </c:pt>
                <c:pt idx="343">
                  <c:v>0.60324000000000466</c:v>
                </c:pt>
                <c:pt idx="344">
                  <c:v>0.60268000000000466</c:v>
                </c:pt>
                <c:pt idx="345">
                  <c:v>0.60211999999999999</c:v>
                </c:pt>
                <c:pt idx="346">
                  <c:v>0.60155999999999998</c:v>
                </c:pt>
                <c:pt idx="347">
                  <c:v>0.60100000000000064</c:v>
                </c:pt>
                <c:pt idx="348">
                  <c:v>0.60045000000000004</c:v>
                </c:pt>
                <c:pt idx="349">
                  <c:v>0.5998900000000007</c:v>
                </c:pt>
                <c:pt idx="350">
                  <c:v>0.59932999999999959</c:v>
                </c:pt>
                <c:pt idx="351">
                  <c:v>0.59877000000000069</c:v>
                </c:pt>
                <c:pt idx="352">
                  <c:v>0.59820999999999958</c:v>
                </c:pt>
                <c:pt idx="353">
                  <c:v>0.5976600000000003</c:v>
                </c:pt>
                <c:pt idx="354">
                  <c:v>0.5971000000000003</c:v>
                </c:pt>
                <c:pt idx="355">
                  <c:v>0.59653999999999419</c:v>
                </c:pt>
                <c:pt idx="356">
                  <c:v>0.59597999999999951</c:v>
                </c:pt>
                <c:pt idx="357">
                  <c:v>0.59541999999999418</c:v>
                </c:pt>
                <c:pt idx="358">
                  <c:v>0.59487000000000034</c:v>
                </c:pt>
                <c:pt idx="359">
                  <c:v>0.59430999999999956</c:v>
                </c:pt>
                <c:pt idx="360">
                  <c:v>0.59375000000000033</c:v>
                </c:pt>
                <c:pt idx="361">
                  <c:v>0.59319000000000033</c:v>
                </c:pt>
                <c:pt idx="362">
                  <c:v>0.59263000000000032</c:v>
                </c:pt>
                <c:pt idx="363">
                  <c:v>0.5920799999999995</c:v>
                </c:pt>
                <c:pt idx="364">
                  <c:v>0.59095999999999949</c:v>
                </c:pt>
                <c:pt idx="365">
                  <c:v>0.59039999999999959</c:v>
                </c:pt>
                <c:pt idx="366">
                  <c:v>0.5898400000000007</c:v>
                </c:pt>
                <c:pt idx="367">
                  <c:v>0.5892899999999951</c:v>
                </c:pt>
                <c:pt idx="368">
                  <c:v>0.58873000000000031</c:v>
                </c:pt>
                <c:pt idx="369">
                  <c:v>0.58816999999999509</c:v>
                </c:pt>
                <c:pt idx="370">
                  <c:v>0.5876100000000003</c:v>
                </c:pt>
                <c:pt idx="371">
                  <c:v>0.58705000000000029</c:v>
                </c:pt>
                <c:pt idx="372">
                  <c:v>0.58649999999999958</c:v>
                </c:pt>
                <c:pt idx="373">
                  <c:v>0.58594000000000035</c:v>
                </c:pt>
                <c:pt idx="374">
                  <c:v>0.58537999999999957</c:v>
                </c:pt>
                <c:pt idx="375">
                  <c:v>0.58482000000000034</c:v>
                </c:pt>
                <c:pt idx="376">
                  <c:v>0.58425999999999956</c:v>
                </c:pt>
                <c:pt idx="377">
                  <c:v>0.58370999999999951</c:v>
                </c:pt>
                <c:pt idx="378">
                  <c:v>0.5831499999999995</c:v>
                </c:pt>
                <c:pt idx="379">
                  <c:v>0.58258999999999406</c:v>
                </c:pt>
                <c:pt idx="380">
                  <c:v>0.58202999999999949</c:v>
                </c:pt>
                <c:pt idx="381">
                  <c:v>0.5814699999999936</c:v>
                </c:pt>
                <c:pt idx="382">
                  <c:v>0.58091999999999566</c:v>
                </c:pt>
                <c:pt idx="383">
                  <c:v>0.58035999999999544</c:v>
                </c:pt>
                <c:pt idx="384">
                  <c:v>0.57980000000000065</c:v>
                </c:pt>
                <c:pt idx="385">
                  <c:v>0.57923999999999998</c:v>
                </c:pt>
                <c:pt idx="386">
                  <c:v>0.57868000000000064</c:v>
                </c:pt>
                <c:pt idx="387">
                  <c:v>0.57813000000000003</c:v>
                </c:pt>
                <c:pt idx="388">
                  <c:v>0.57757000000000003</c:v>
                </c:pt>
                <c:pt idx="389">
                  <c:v>0.57701000000000002</c:v>
                </c:pt>
                <c:pt idx="390">
                  <c:v>0.57645000000000002</c:v>
                </c:pt>
                <c:pt idx="391">
                  <c:v>0.57589000000000523</c:v>
                </c:pt>
                <c:pt idx="392">
                  <c:v>0.57533000000000001</c:v>
                </c:pt>
                <c:pt idx="393">
                  <c:v>0.57478000000000062</c:v>
                </c:pt>
                <c:pt idx="394">
                  <c:v>0.57421999999999951</c:v>
                </c:pt>
                <c:pt idx="395">
                  <c:v>0.57365999999999995</c:v>
                </c:pt>
                <c:pt idx="396">
                  <c:v>0.57310000000000005</c:v>
                </c:pt>
                <c:pt idx="397">
                  <c:v>0.57254000000000005</c:v>
                </c:pt>
                <c:pt idx="398">
                  <c:v>0.57199000000000466</c:v>
                </c:pt>
                <c:pt idx="399">
                  <c:v>0.57142999999999999</c:v>
                </c:pt>
                <c:pt idx="400">
                  <c:v>0.57086999999999999</c:v>
                </c:pt>
                <c:pt idx="401">
                  <c:v>0.57030999999999998</c:v>
                </c:pt>
                <c:pt idx="402">
                  <c:v>0.56975000000000064</c:v>
                </c:pt>
                <c:pt idx="403">
                  <c:v>0.56920000000000004</c:v>
                </c:pt>
                <c:pt idx="404">
                  <c:v>0.56864000000000603</c:v>
                </c:pt>
                <c:pt idx="405">
                  <c:v>0.56808000000000003</c:v>
                </c:pt>
                <c:pt idx="406">
                  <c:v>0.56752000000000002</c:v>
                </c:pt>
                <c:pt idx="407">
                  <c:v>0.56696000000000002</c:v>
                </c:pt>
                <c:pt idx="408">
                  <c:v>0.56585000000000063</c:v>
                </c:pt>
                <c:pt idx="409">
                  <c:v>0.56528999999999996</c:v>
                </c:pt>
                <c:pt idx="410">
                  <c:v>0.56472999999999995</c:v>
                </c:pt>
                <c:pt idx="411">
                  <c:v>0.56416999999999951</c:v>
                </c:pt>
                <c:pt idx="412">
                  <c:v>0.56362000000000523</c:v>
                </c:pt>
                <c:pt idx="413">
                  <c:v>0.56306</c:v>
                </c:pt>
                <c:pt idx="414">
                  <c:v>0.5625</c:v>
                </c:pt>
                <c:pt idx="415">
                  <c:v>0.56194000000000466</c:v>
                </c:pt>
                <c:pt idx="416">
                  <c:v>0.56137999999999999</c:v>
                </c:pt>
                <c:pt idx="417">
                  <c:v>0.56083000000000005</c:v>
                </c:pt>
                <c:pt idx="418">
                  <c:v>0.56027000000000005</c:v>
                </c:pt>
                <c:pt idx="419">
                  <c:v>0.55971000000000004</c:v>
                </c:pt>
                <c:pt idx="420">
                  <c:v>0.55915000000000004</c:v>
                </c:pt>
                <c:pt idx="421">
                  <c:v>0.55859000000000003</c:v>
                </c:pt>
                <c:pt idx="422">
                  <c:v>0.55803999999999998</c:v>
                </c:pt>
                <c:pt idx="423">
                  <c:v>0.55747999999999998</c:v>
                </c:pt>
                <c:pt idx="424">
                  <c:v>0.55691999999999997</c:v>
                </c:pt>
                <c:pt idx="425">
                  <c:v>0.55635999999999997</c:v>
                </c:pt>
                <c:pt idx="426">
                  <c:v>0.55580000000000063</c:v>
                </c:pt>
                <c:pt idx="427">
                  <c:v>0.55525000000000002</c:v>
                </c:pt>
                <c:pt idx="428">
                  <c:v>0.55469000000000523</c:v>
                </c:pt>
                <c:pt idx="429">
                  <c:v>0.55413000000000001</c:v>
                </c:pt>
                <c:pt idx="430">
                  <c:v>0.55357000000000001</c:v>
                </c:pt>
                <c:pt idx="431">
                  <c:v>0.55301</c:v>
                </c:pt>
                <c:pt idx="432">
                  <c:v>0.55245999999999951</c:v>
                </c:pt>
                <c:pt idx="433">
                  <c:v>0.55189999999999995</c:v>
                </c:pt>
                <c:pt idx="434">
                  <c:v>0.55134000000000005</c:v>
                </c:pt>
                <c:pt idx="435">
                  <c:v>0.55078000000000005</c:v>
                </c:pt>
                <c:pt idx="436">
                  <c:v>0.55022000000000004</c:v>
                </c:pt>
                <c:pt idx="437">
                  <c:v>0.54966999999999999</c:v>
                </c:pt>
                <c:pt idx="438">
                  <c:v>0.54910999999999999</c:v>
                </c:pt>
                <c:pt idx="439">
                  <c:v>0.54854999999999998</c:v>
                </c:pt>
                <c:pt idx="440">
                  <c:v>0.54798999999999998</c:v>
                </c:pt>
                <c:pt idx="441">
                  <c:v>0.54742999999999997</c:v>
                </c:pt>
                <c:pt idx="442">
                  <c:v>0.54688000000000003</c:v>
                </c:pt>
                <c:pt idx="443">
                  <c:v>0.54632000000000003</c:v>
                </c:pt>
                <c:pt idx="444">
                  <c:v>0.54576000000000002</c:v>
                </c:pt>
                <c:pt idx="445">
                  <c:v>0.54520000000000002</c:v>
                </c:pt>
                <c:pt idx="446">
                  <c:v>0.54464000000000523</c:v>
                </c:pt>
                <c:pt idx="447">
                  <c:v>0.54408000000000001</c:v>
                </c:pt>
                <c:pt idx="448">
                  <c:v>0.54352999999999996</c:v>
                </c:pt>
                <c:pt idx="449">
                  <c:v>0.54296999999999951</c:v>
                </c:pt>
                <c:pt idx="450">
                  <c:v>0.5424099999999995</c:v>
                </c:pt>
                <c:pt idx="451">
                  <c:v>0.54185000000000005</c:v>
                </c:pt>
                <c:pt idx="452">
                  <c:v>0.54129000000000005</c:v>
                </c:pt>
                <c:pt idx="453">
                  <c:v>0.54074000000000466</c:v>
                </c:pt>
                <c:pt idx="454">
                  <c:v>0.54017999999999999</c:v>
                </c:pt>
                <c:pt idx="455">
                  <c:v>0.53961999999999999</c:v>
                </c:pt>
                <c:pt idx="456">
                  <c:v>0.53905999999999998</c:v>
                </c:pt>
                <c:pt idx="457">
                  <c:v>0.53849999999999998</c:v>
                </c:pt>
                <c:pt idx="458">
                  <c:v>0.53795000000000004</c:v>
                </c:pt>
                <c:pt idx="459">
                  <c:v>0.53739000000000003</c:v>
                </c:pt>
                <c:pt idx="460">
                  <c:v>0.53683000000000003</c:v>
                </c:pt>
                <c:pt idx="461">
                  <c:v>0.53627000000000002</c:v>
                </c:pt>
                <c:pt idx="462">
                  <c:v>0.53571000000000002</c:v>
                </c:pt>
                <c:pt idx="463">
                  <c:v>0.53515999999999997</c:v>
                </c:pt>
                <c:pt idx="464">
                  <c:v>0.53459999999999996</c:v>
                </c:pt>
                <c:pt idx="465">
                  <c:v>0.53403999999999996</c:v>
                </c:pt>
                <c:pt idx="466">
                  <c:v>0.53347999999999951</c:v>
                </c:pt>
                <c:pt idx="467">
                  <c:v>0.53291999999999951</c:v>
                </c:pt>
                <c:pt idx="468">
                  <c:v>0.53237000000000001</c:v>
                </c:pt>
                <c:pt idx="469">
                  <c:v>0.53181</c:v>
                </c:pt>
                <c:pt idx="470">
                  <c:v>0.53125</c:v>
                </c:pt>
                <c:pt idx="471">
                  <c:v>0.53069000000000466</c:v>
                </c:pt>
                <c:pt idx="472">
                  <c:v>0.53012999999999999</c:v>
                </c:pt>
                <c:pt idx="473">
                  <c:v>0.5295799999999995</c:v>
                </c:pt>
                <c:pt idx="474">
                  <c:v>0.52902000000000005</c:v>
                </c:pt>
                <c:pt idx="475">
                  <c:v>0.52845999999999949</c:v>
                </c:pt>
                <c:pt idx="476">
                  <c:v>0.52790000000000004</c:v>
                </c:pt>
                <c:pt idx="477">
                  <c:v>0.52734000000000003</c:v>
                </c:pt>
                <c:pt idx="478">
                  <c:v>0.52678999999999998</c:v>
                </c:pt>
                <c:pt idx="479">
                  <c:v>0.52622999999999998</c:v>
                </c:pt>
                <c:pt idx="480">
                  <c:v>0.52566999999999997</c:v>
                </c:pt>
                <c:pt idx="481">
                  <c:v>0.52510999999999997</c:v>
                </c:pt>
                <c:pt idx="482">
                  <c:v>0.52454999999999996</c:v>
                </c:pt>
                <c:pt idx="483">
                  <c:v>0.52400000000000002</c:v>
                </c:pt>
                <c:pt idx="484">
                  <c:v>0.52344000000000002</c:v>
                </c:pt>
                <c:pt idx="485">
                  <c:v>0.52288000000000001</c:v>
                </c:pt>
                <c:pt idx="486">
                  <c:v>0.52232000000000001</c:v>
                </c:pt>
                <c:pt idx="487">
                  <c:v>0.52176</c:v>
                </c:pt>
                <c:pt idx="488">
                  <c:v>0.52120999999999951</c:v>
                </c:pt>
                <c:pt idx="489">
                  <c:v>0.52064999999999995</c:v>
                </c:pt>
                <c:pt idx="490">
                  <c:v>0.52009000000000005</c:v>
                </c:pt>
                <c:pt idx="491">
                  <c:v>0.51952999999999949</c:v>
                </c:pt>
                <c:pt idx="492">
                  <c:v>0.51897000000000004</c:v>
                </c:pt>
                <c:pt idx="493">
                  <c:v>0.51841999999999533</c:v>
                </c:pt>
                <c:pt idx="494">
                  <c:v>0.51785999999999999</c:v>
                </c:pt>
                <c:pt idx="495">
                  <c:v>0.51729999999999998</c:v>
                </c:pt>
                <c:pt idx="496">
                  <c:v>0.51673999999999998</c:v>
                </c:pt>
                <c:pt idx="497">
                  <c:v>0.51617999999999997</c:v>
                </c:pt>
                <c:pt idx="498">
                  <c:v>0.51563000000000003</c:v>
                </c:pt>
                <c:pt idx="499">
                  <c:v>0.51507000000000003</c:v>
                </c:pt>
                <c:pt idx="500">
                  <c:v>0.51450999999999958</c:v>
                </c:pt>
                <c:pt idx="501">
                  <c:v>0.51395000000000002</c:v>
                </c:pt>
                <c:pt idx="502">
                  <c:v>0.51339000000000001</c:v>
                </c:pt>
                <c:pt idx="503">
                  <c:v>0.51283000000000001</c:v>
                </c:pt>
                <c:pt idx="504">
                  <c:v>0.51227999999999996</c:v>
                </c:pt>
                <c:pt idx="505">
                  <c:v>0.51171999999999951</c:v>
                </c:pt>
                <c:pt idx="506">
                  <c:v>0.5111599999999995</c:v>
                </c:pt>
                <c:pt idx="507">
                  <c:v>0.51060000000000005</c:v>
                </c:pt>
                <c:pt idx="508">
                  <c:v>0.51004000000000005</c:v>
                </c:pt>
                <c:pt idx="509">
                  <c:v>0.50949</c:v>
                </c:pt>
                <c:pt idx="510">
                  <c:v>0.50892999999999999</c:v>
                </c:pt>
                <c:pt idx="511">
                  <c:v>0.50836999999999533</c:v>
                </c:pt>
                <c:pt idx="512">
                  <c:v>0.50780999999999998</c:v>
                </c:pt>
                <c:pt idx="513">
                  <c:v>0.50724999999999998</c:v>
                </c:pt>
                <c:pt idx="514">
                  <c:v>0.50670000000000004</c:v>
                </c:pt>
                <c:pt idx="515">
                  <c:v>0.50614000000000003</c:v>
                </c:pt>
                <c:pt idx="516">
                  <c:v>0.50557999999999959</c:v>
                </c:pt>
                <c:pt idx="517">
                  <c:v>0.50502000000000002</c:v>
                </c:pt>
                <c:pt idx="518">
                  <c:v>0.50445999999999958</c:v>
                </c:pt>
                <c:pt idx="519">
                  <c:v>0.50390999999999997</c:v>
                </c:pt>
                <c:pt idx="520">
                  <c:v>0.50334999999999996</c:v>
                </c:pt>
                <c:pt idx="521">
                  <c:v>0.50278999999999996</c:v>
                </c:pt>
                <c:pt idx="522">
                  <c:v>0.50222999999999951</c:v>
                </c:pt>
                <c:pt idx="523">
                  <c:v>0.50166999999999951</c:v>
                </c:pt>
                <c:pt idx="524">
                  <c:v>0.50112000000000001</c:v>
                </c:pt>
                <c:pt idx="525">
                  <c:v>0.50055999999999956</c:v>
                </c:pt>
                <c:pt idx="526">
                  <c:v>0.5</c:v>
                </c:pt>
                <c:pt idx="527">
                  <c:v>0.49944000000000038</c:v>
                </c:pt>
                <c:pt idx="528">
                  <c:v>0.49888000000000426</c:v>
                </c:pt>
                <c:pt idx="529">
                  <c:v>0.49833000000000038</c:v>
                </c:pt>
                <c:pt idx="530">
                  <c:v>0.49777000000000032</c:v>
                </c:pt>
                <c:pt idx="531">
                  <c:v>0.49721000000000032</c:v>
                </c:pt>
                <c:pt idx="532">
                  <c:v>0.49665000000000031</c:v>
                </c:pt>
                <c:pt idx="533">
                  <c:v>0.49609000000000031</c:v>
                </c:pt>
                <c:pt idx="534">
                  <c:v>0.49554000000000031</c:v>
                </c:pt>
                <c:pt idx="535">
                  <c:v>0.49498000000000347</c:v>
                </c:pt>
                <c:pt idx="536">
                  <c:v>0.49442000000000325</c:v>
                </c:pt>
                <c:pt idx="537">
                  <c:v>0.49386000000000302</c:v>
                </c:pt>
                <c:pt idx="538">
                  <c:v>0.49330000000000301</c:v>
                </c:pt>
                <c:pt idx="539">
                  <c:v>0.49275000000000002</c:v>
                </c:pt>
                <c:pt idx="540">
                  <c:v>0.49219000000000002</c:v>
                </c:pt>
                <c:pt idx="541">
                  <c:v>0.49163000000000001</c:v>
                </c:pt>
                <c:pt idx="542">
                  <c:v>0.49107000000000262</c:v>
                </c:pt>
                <c:pt idx="543">
                  <c:v>0.49051000000000233</c:v>
                </c:pt>
                <c:pt idx="544">
                  <c:v>0.48996000000000262</c:v>
                </c:pt>
                <c:pt idx="545">
                  <c:v>0.48940000000000233</c:v>
                </c:pt>
                <c:pt idx="546">
                  <c:v>0.48884000000000088</c:v>
                </c:pt>
                <c:pt idx="547">
                  <c:v>0.48828000000000032</c:v>
                </c:pt>
                <c:pt idx="548">
                  <c:v>0.48772000000000032</c:v>
                </c:pt>
                <c:pt idx="549">
                  <c:v>0.48717000000000038</c:v>
                </c:pt>
                <c:pt idx="550">
                  <c:v>0.48661000000000032</c:v>
                </c:pt>
                <c:pt idx="551">
                  <c:v>0.48605000000000032</c:v>
                </c:pt>
                <c:pt idx="552">
                  <c:v>0.48549000000000031</c:v>
                </c:pt>
                <c:pt idx="553">
                  <c:v>0.48493000000000008</c:v>
                </c:pt>
                <c:pt idx="554">
                  <c:v>0.48438000000000347</c:v>
                </c:pt>
                <c:pt idx="555">
                  <c:v>0.48382000000000347</c:v>
                </c:pt>
                <c:pt idx="556">
                  <c:v>0.48326000000000002</c:v>
                </c:pt>
                <c:pt idx="557">
                  <c:v>0.48270000000000002</c:v>
                </c:pt>
                <c:pt idx="558">
                  <c:v>0.48214000000000001</c:v>
                </c:pt>
                <c:pt idx="559">
                  <c:v>0.48158000000000262</c:v>
                </c:pt>
                <c:pt idx="560">
                  <c:v>0.48103000000000001</c:v>
                </c:pt>
                <c:pt idx="561">
                  <c:v>0.48047000000000262</c:v>
                </c:pt>
                <c:pt idx="562">
                  <c:v>0.47991000000000239</c:v>
                </c:pt>
                <c:pt idx="563">
                  <c:v>0.47935000000000233</c:v>
                </c:pt>
                <c:pt idx="564">
                  <c:v>0.4787900000000001</c:v>
                </c:pt>
                <c:pt idx="565">
                  <c:v>0.47824</c:v>
                </c:pt>
                <c:pt idx="566">
                  <c:v>0.47768000000000038</c:v>
                </c:pt>
                <c:pt idx="567">
                  <c:v>0.47712000000000032</c:v>
                </c:pt>
                <c:pt idx="568">
                  <c:v>0.47656000000000032</c:v>
                </c:pt>
                <c:pt idx="569">
                  <c:v>0.47600000000000031</c:v>
                </c:pt>
                <c:pt idx="570">
                  <c:v>0.47545000000000032</c:v>
                </c:pt>
                <c:pt idx="571">
                  <c:v>0.47489000000000031</c:v>
                </c:pt>
                <c:pt idx="572">
                  <c:v>0.47433000000000008</c:v>
                </c:pt>
                <c:pt idx="573">
                  <c:v>0.47377000000000002</c:v>
                </c:pt>
                <c:pt idx="574">
                  <c:v>0.47321000000000002</c:v>
                </c:pt>
                <c:pt idx="575">
                  <c:v>0.47266000000000002</c:v>
                </c:pt>
                <c:pt idx="576">
                  <c:v>0.47210000000000002</c:v>
                </c:pt>
                <c:pt idx="577">
                  <c:v>0.47154000000000001</c:v>
                </c:pt>
                <c:pt idx="578">
                  <c:v>0.47098000000000262</c:v>
                </c:pt>
                <c:pt idx="579">
                  <c:v>0.47042000000000261</c:v>
                </c:pt>
                <c:pt idx="580">
                  <c:v>0.46987000000000262</c:v>
                </c:pt>
                <c:pt idx="581">
                  <c:v>0.46931000000000261</c:v>
                </c:pt>
                <c:pt idx="582">
                  <c:v>0.46875</c:v>
                </c:pt>
                <c:pt idx="583">
                  <c:v>0.46819</c:v>
                </c:pt>
                <c:pt idx="584">
                  <c:v>0.4676300000000001</c:v>
                </c:pt>
                <c:pt idx="585">
                  <c:v>0.46708000000000038</c:v>
                </c:pt>
                <c:pt idx="586">
                  <c:v>0.46652000000000032</c:v>
                </c:pt>
                <c:pt idx="587">
                  <c:v>0.46596000000000032</c:v>
                </c:pt>
                <c:pt idx="588">
                  <c:v>0.46540000000000031</c:v>
                </c:pt>
                <c:pt idx="589">
                  <c:v>0.46484000000000031</c:v>
                </c:pt>
                <c:pt idx="590">
                  <c:v>0.46429000000000004</c:v>
                </c:pt>
                <c:pt idx="591">
                  <c:v>0.46373000000000003</c:v>
                </c:pt>
                <c:pt idx="592">
                  <c:v>0.46317000000000008</c:v>
                </c:pt>
                <c:pt idx="593">
                  <c:v>0.46261000000000002</c:v>
                </c:pt>
                <c:pt idx="594">
                  <c:v>0.46205000000000002</c:v>
                </c:pt>
                <c:pt idx="595">
                  <c:v>0.46150000000000002</c:v>
                </c:pt>
                <c:pt idx="596">
                  <c:v>0.46094000000000002</c:v>
                </c:pt>
                <c:pt idx="597">
                  <c:v>0.46038000000000262</c:v>
                </c:pt>
                <c:pt idx="598">
                  <c:v>0.45982000000000262</c:v>
                </c:pt>
                <c:pt idx="599">
                  <c:v>0.45926</c:v>
                </c:pt>
                <c:pt idx="600">
                  <c:v>0.45871000000000001</c:v>
                </c:pt>
                <c:pt idx="601">
                  <c:v>0.45815</c:v>
                </c:pt>
                <c:pt idx="602">
                  <c:v>0.45759</c:v>
                </c:pt>
                <c:pt idx="603">
                  <c:v>0.4570300000000001</c:v>
                </c:pt>
                <c:pt idx="604">
                  <c:v>0.45647000000000032</c:v>
                </c:pt>
                <c:pt idx="605">
                  <c:v>0.45592000000000038</c:v>
                </c:pt>
                <c:pt idx="606">
                  <c:v>0.45536000000000032</c:v>
                </c:pt>
                <c:pt idx="607">
                  <c:v>0.45479999999999998</c:v>
                </c:pt>
                <c:pt idx="608">
                  <c:v>0.45423999999999998</c:v>
                </c:pt>
                <c:pt idx="609">
                  <c:v>0.45368000000000008</c:v>
                </c:pt>
                <c:pt idx="610">
                  <c:v>0.45313000000000003</c:v>
                </c:pt>
                <c:pt idx="611">
                  <c:v>0.45257000000000008</c:v>
                </c:pt>
                <c:pt idx="612">
                  <c:v>0.45201000000000002</c:v>
                </c:pt>
                <c:pt idx="613">
                  <c:v>0.45145000000000002</c:v>
                </c:pt>
                <c:pt idx="614">
                  <c:v>0.45089000000000001</c:v>
                </c:pt>
                <c:pt idx="615">
                  <c:v>0.45033000000000001</c:v>
                </c:pt>
                <c:pt idx="616">
                  <c:v>0.44978000000000018</c:v>
                </c:pt>
                <c:pt idx="617">
                  <c:v>0.44922000000000017</c:v>
                </c:pt>
                <c:pt idx="618">
                  <c:v>0.44866000000000017</c:v>
                </c:pt>
                <c:pt idx="619">
                  <c:v>0.44810000000000016</c:v>
                </c:pt>
                <c:pt idx="620">
                  <c:v>0.44754000000000022</c:v>
                </c:pt>
                <c:pt idx="621">
                  <c:v>0.44699000000000016</c:v>
                </c:pt>
                <c:pt idx="622">
                  <c:v>0.44643000000000027</c:v>
                </c:pt>
                <c:pt idx="623">
                  <c:v>0.44587000000000082</c:v>
                </c:pt>
                <c:pt idx="624">
                  <c:v>0.44531000000000082</c:v>
                </c:pt>
                <c:pt idx="625">
                  <c:v>0.44475000000000015</c:v>
                </c:pt>
                <c:pt idx="626">
                  <c:v>0.44420000000000015</c:v>
                </c:pt>
                <c:pt idx="627">
                  <c:v>0.44364000000000015</c:v>
                </c:pt>
                <c:pt idx="628">
                  <c:v>0.44308000000000042</c:v>
                </c:pt>
                <c:pt idx="629">
                  <c:v>0.4425200000000003</c:v>
                </c:pt>
                <c:pt idx="630">
                  <c:v>0.4419600000000003</c:v>
                </c:pt>
                <c:pt idx="631">
                  <c:v>0.4414100000000003</c:v>
                </c:pt>
                <c:pt idx="632">
                  <c:v>0.4408500000000003</c:v>
                </c:pt>
                <c:pt idx="633">
                  <c:v>0.44028999999999996</c:v>
                </c:pt>
                <c:pt idx="634">
                  <c:v>0.43973000000000001</c:v>
                </c:pt>
                <c:pt idx="635">
                  <c:v>0.43917000000000261</c:v>
                </c:pt>
                <c:pt idx="636">
                  <c:v>0.43862000000000262</c:v>
                </c:pt>
                <c:pt idx="637">
                  <c:v>0.43806000000000261</c:v>
                </c:pt>
                <c:pt idx="638">
                  <c:v>0.43750000000000233</c:v>
                </c:pt>
                <c:pt idx="639">
                  <c:v>0.43694000000000038</c:v>
                </c:pt>
                <c:pt idx="640">
                  <c:v>0.43638000000000426</c:v>
                </c:pt>
                <c:pt idx="641">
                  <c:v>0.43583000000000038</c:v>
                </c:pt>
                <c:pt idx="642">
                  <c:v>0.43527000000000032</c:v>
                </c:pt>
                <c:pt idx="643">
                  <c:v>0.43471000000000032</c:v>
                </c:pt>
                <c:pt idx="644">
                  <c:v>0.43415000000000031</c:v>
                </c:pt>
                <c:pt idx="645">
                  <c:v>0.43359000000000031</c:v>
                </c:pt>
                <c:pt idx="646">
                  <c:v>0.43304000000000031</c:v>
                </c:pt>
                <c:pt idx="647">
                  <c:v>0.43248000000000347</c:v>
                </c:pt>
                <c:pt idx="648">
                  <c:v>0.43192000000000325</c:v>
                </c:pt>
                <c:pt idx="649">
                  <c:v>0.43136000000000302</c:v>
                </c:pt>
                <c:pt idx="650">
                  <c:v>0.43080000000000301</c:v>
                </c:pt>
                <c:pt idx="651">
                  <c:v>0.43025000000000002</c:v>
                </c:pt>
                <c:pt idx="652">
                  <c:v>0.42969000000000002</c:v>
                </c:pt>
                <c:pt idx="653">
                  <c:v>0.42913000000000001</c:v>
                </c:pt>
                <c:pt idx="654">
                  <c:v>0.42857000000000262</c:v>
                </c:pt>
                <c:pt idx="655">
                  <c:v>0.42801000000000233</c:v>
                </c:pt>
                <c:pt idx="656">
                  <c:v>0.42746000000000262</c:v>
                </c:pt>
                <c:pt idx="657">
                  <c:v>0.42690000000000233</c:v>
                </c:pt>
                <c:pt idx="658">
                  <c:v>0.42634000000000088</c:v>
                </c:pt>
                <c:pt idx="659">
                  <c:v>0.42578000000000032</c:v>
                </c:pt>
                <c:pt idx="660">
                  <c:v>0.42522000000000032</c:v>
                </c:pt>
                <c:pt idx="661">
                  <c:v>0.42467000000000038</c:v>
                </c:pt>
                <c:pt idx="662">
                  <c:v>0.42411000000000032</c:v>
                </c:pt>
                <c:pt idx="663">
                  <c:v>0.42355000000000032</c:v>
                </c:pt>
                <c:pt idx="664">
                  <c:v>0.42299000000000031</c:v>
                </c:pt>
                <c:pt idx="665">
                  <c:v>0.42243000000000008</c:v>
                </c:pt>
                <c:pt idx="666">
                  <c:v>0.42188000000000347</c:v>
                </c:pt>
                <c:pt idx="667">
                  <c:v>0.42132000000000347</c:v>
                </c:pt>
                <c:pt idx="668">
                  <c:v>0.42076000000000002</c:v>
                </c:pt>
                <c:pt idx="669">
                  <c:v>0.42020000000000002</c:v>
                </c:pt>
                <c:pt idx="670">
                  <c:v>0.41964000000000001</c:v>
                </c:pt>
                <c:pt idx="671">
                  <c:v>0.41908000000000262</c:v>
                </c:pt>
                <c:pt idx="672">
                  <c:v>0.41853000000000001</c:v>
                </c:pt>
                <c:pt idx="673">
                  <c:v>0.41797000000000262</c:v>
                </c:pt>
                <c:pt idx="674">
                  <c:v>0.41741000000000239</c:v>
                </c:pt>
                <c:pt idx="675">
                  <c:v>0.41685000000000233</c:v>
                </c:pt>
                <c:pt idx="676">
                  <c:v>0.4162900000000001</c:v>
                </c:pt>
                <c:pt idx="677">
                  <c:v>0.41574</c:v>
                </c:pt>
                <c:pt idx="678">
                  <c:v>0.41518000000000038</c:v>
                </c:pt>
                <c:pt idx="679">
                  <c:v>0.41462000000000032</c:v>
                </c:pt>
                <c:pt idx="680">
                  <c:v>0.41406000000000032</c:v>
                </c:pt>
                <c:pt idx="681">
                  <c:v>0.41350000000000031</c:v>
                </c:pt>
                <c:pt idx="682">
                  <c:v>0.41295000000000032</c:v>
                </c:pt>
                <c:pt idx="683">
                  <c:v>0.41239000000000031</c:v>
                </c:pt>
                <c:pt idx="684">
                  <c:v>0.41183000000000008</c:v>
                </c:pt>
                <c:pt idx="685">
                  <c:v>0.41127000000000002</c:v>
                </c:pt>
                <c:pt idx="686">
                  <c:v>0.41071000000000002</c:v>
                </c:pt>
                <c:pt idx="687">
                  <c:v>0.41016000000000002</c:v>
                </c:pt>
                <c:pt idx="688">
                  <c:v>0.40960000000000002</c:v>
                </c:pt>
                <c:pt idx="689">
                  <c:v>0.40904000000000001</c:v>
                </c:pt>
                <c:pt idx="690">
                  <c:v>0.40848000000000262</c:v>
                </c:pt>
                <c:pt idx="691">
                  <c:v>0.40792000000000261</c:v>
                </c:pt>
                <c:pt idx="692">
                  <c:v>0.40737000000000262</c:v>
                </c:pt>
                <c:pt idx="693">
                  <c:v>0.40681000000000261</c:v>
                </c:pt>
                <c:pt idx="694">
                  <c:v>0.40625</c:v>
                </c:pt>
                <c:pt idx="695">
                  <c:v>0.40569</c:v>
                </c:pt>
                <c:pt idx="696">
                  <c:v>0.4051300000000001</c:v>
                </c:pt>
                <c:pt idx="697">
                  <c:v>0.40458000000000038</c:v>
                </c:pt>
                <c:pt idx="698">
                  <c:v>0.40402000000000032</c:v>
                </c:pt>
                <c:pt idx="699">
                  <c:v>0.40346000000000032</c:v>
                </c:pt>
                <c:pt idx="700">
                  <c:v>0.40290000000000031</c:v>
                </c:pt>
                <c:pt idx="701">
                  <c:v>0.40234000000000031</c:v>
                </c:pt>
                <c:pt idx="702">
                  <c:v>0.40179000000000004</c:v>
                </c:pt>
                <c:pt idx="703">
                  <c:v>0.40123000000000003</c:v>
                </c:pt>
                <c:pt idx="704">
                  <c:v>0.40067000000000008</c:v>
                </c:pt>
                <c:pt idx="705">
                  <c:v>0.40011000000000002</c:v>
                </c:pt>
                <c:pt idx="706">
                  <c:v>0.39955000000000301</c:v>
                </c:pt>
                <c:pt idx="707">
                  <c:v>0.39900000000000302</c:v>
                </c:pt>
                <c:pt idx="708">
                  <c:v>0.39844000000000301</c:v>
                </c:pt>
                <c:pt idx="709">
                  <c:v>0.39788000000000523</c:v>
                </c:pt>
                <c:pt idx="710">
                  <c:v>0.39732000000000517</c:v>
                </c:pt>
                <c:pt idx="711">
                  <c:v>0.39676000000000233</c:v>
                </c:pt>
                <c:pt idx="712">
                  <c:v>0.39621000000000262</c:v>
                </c:pt>
                <c:pt idx="713">
                  <c:v>0.39565000000000233</c:v>
                </c:pt>
                <c:pt idx="714">
                  <c:v>0.39509000000000088</c:v>
                </c:pt>
                <c:pt idx="715">
                  <c:v>0.39453000000000032</c:v>
                </c:pt>
                <c:pt idx="716">
                  <c:v>0.39397000000000426</c:v>
                </c:pt>
                <c:pt idx="717">
                  <c:v>0.39342000000000427</c:v>
                </c:pt>
                <c:pt idx="718">
                  <c:v>0.39286000000000426</c:v>
                </c:pt>
                <c:pt idx="719">
                  <c:v>0.39230000000000376</c:v>
                </c:pt>
                <c:pt idx="720">
                  <c:v>0.39174000000000031</c:v>
                </c:pt>
                <c:pt idx="721">
                  <c:v>0.39118000000000352</c:v>
                </c:pt>
                <c:pt idx="722">
                  <c:v>0.39063000000000031</c:v>
                </c:pt>
                <c:pt idx="723">
                  <c:v>0.39007000000000347</c:v>
                </c:pt>
                <c:pt idx="724">
                  <c:v>0.38951000000000302</c:v>
                </c:pt>
                <c:pt idx="725">
                  <c:v>0.38895000000000302</c:v>
                </c:pt>
                <c:pt idx="726">
                  <c:v>0.38839000000000262</c:v>
                </c:pt>
                <c:pt idx="727">
                  <c:v>0.38783000000000262</c:v>
                </c:pt>
                <c:pt idx="728">
                  <c:v>0.38728000000000262</c:v>
                </c:pt>
                <c:pt idx="729">
                  <c:v>0.38672000000000262</c:v>
                </c:pt>
                <c:pt idx="730">
                  <c:v>0.38616000000000239</c:v>
                </c:pt>
                <c:pt idx="731">
                  <c:v>0.38560000000000233</c:v>
                </c:pt>
                <c:pt idx="732">
                  <c:v>0.38504000000000038</c:v>
                </c:pt>
                <c:pt idx="733">
                  <c:v>0.38449000000000233</c:v>
                </c:pt>
                <c:pt idx="734">
                  <c:v>0.38393000000000038</c:v>
                </c:pt>
                <c:pt idx="735">
                  <c:v>0.38337000000000426</c:v>
                </c:pt>
                <c:pt idx="736">
                  <c:v>0.38281000000000404</c:v>
                </c:pt>
                <c:pt idx="737">
                  <c:v>0.38225000000000031</c:v>
                </c:pt>
                <c:pt idx="738">
                  <c:v>0.38170000000000032</c:v>
                </c:pt>
                <c:pt idx="739">
                  <c:v>0.38114000000000031</c:v>
                </c:pt>
                <c:pt idx="740">
                  <c:v>0.38058000000000347</c:v>
                </c:pt>
                <c:pt idx="741">
                  <c:v>0.38002000000000302</c:v>
                </c:pt>
                <c:pt idx="742">
                  <c:v>0.37946000000000302</c:v>
                </c:pt>
                <c:pt idx="743">
                  <c:v>0.37891000000000302</c:v>
                </c:pt>
                <c:pt idx="744">
                  <c:v>0.37835000000000302</c:v>
                </c:pt>
                <c:pt idx="745">
                  <c:v>0.37779000000000001</c:v>
                </c:pt>
                <c:pt idx="746">
                  <c:v>0.37723000000000001</c:v>
                </c:pt>
                <c:pt idx="747">
                  <c:v>0.37667000000000261</c:v>
                </c:pt>
                <c:pt idx="748">
                  <c:v>0.37612000000000262</c:v>
                </c:pt>
                <c:pt idx="749">
                  <c:v>0.37556000000000261</c:v>
                </c:pt>
                <c:pt idx="750">
                  <c:v>0.37500000000000233</c:v>
                </c:pt>
                <c:pt idx="751">
                  <c:v>0.37444000000000038</c:v>
                </c:pt>
                <c:pt idx="752">
                  <c:v>0.37388000000000426</c:v>
                </c:pt>
                <c:pt idx="753">
                  <c:v>0.37333000000000038</c:v>
                </c:pt>
                <c:pt idx="754">
                  <c:v>0.37277000000000032</c:v>
                </c:pt>
                <c:pt idx="755">
                  <c:v>0.37221000000000032</c:v>
                </c:pt>
                <c:pt idx="756">
                  <c:v>0.37165000000000031</c:v>
                </c:pt>
                <c:pt idx="757">
                  <c:v>0.37109000000000031</c:v>
                </c:pt>
                <c:pt idx="758">
                  <c:v>0.37054000000000031</c:v>
                </c:pt>
                <c:pt idx="759">
                  <c:v>0.36998000000000347</c:v>
                </c:pt>
                <c:pt idx="760">
                  <c:v>0.36942000000000325</c:v>
                </c:pt>
                <c:pt idx="761">
                  <c:v>0.36886000000000302</c:v>
                </c:pt>
                <c:pt idx="762">
                  <c:v>0.36830000000000301</c:v>
                </c:pt>
                <c:pt idx="763">
                  <c:v>0.36775000000000002</c:v>
                </c:pt>
                <c:pt idx="764">
                  <c:v>0.36719000000000002</c:v>
                </c:pt>
                <c:pt idx="765">
                  <c:v>0.36663000000000001</c:v>
                </c:pt>
                <c:pt idx="766">
                  <c:v>0.36607000000000262</c:v>
                </c:pt>
                <c:pt idx="767">
                  <c:v>0.36551000000000233</c:v>
                </c:pt>
                <c:pt idx="768">
                  <c:v>0.36496000000000262</c:v>
                </c:pt>
                <c:pt idx="769">
                  <c:v>0.36440000000000233</c:v>
                </c:pt>
                <c:pt idx="770">
                  <c:v>0.36384000000000088</c:v>
                </c:pt>
                <c:pt idx="771">
                  <c:v>0.36328000000000032</c:v>
                </c:pt>
                <c:pt idx="772">
                  <c:v>0.36272000000000032</c:v>
                </c:pt>
                <c:pt idx="773">
                  <c:v>0.36217000000000038</c:v>
                </c:pt>
                <c:pt idx="774">
                  <c:v>0.36161000000000032</c:v>
                </c:pt>
                <c:pt idx="775">
                  <c:v>0.36105000000000032</c:v>
                </c:pt>
                <c:pt idx="776">
                  <c:v>0.36049000000000031</c:v>
                </c:pt>
                <c:pt idx="777">
                  <c:v>0.35993000000000008</c:v>
                </c:pt>
                <c:pt idx="778">
                  <c:v>0.35938000000000347</c:v>
                </c:pt>
                <c:pt idx="779">
                  <c:v>0.35882000000000347</c:v>
                </c:pt>
                <c:pt idx="780">
                  <c:v>0.35826000000000002</c:v>
                </c:pt>
                <c:pt idx="781">
                  <c:v>0.35770000000000002</c:v>
                </c:pt>
                <c:pt idx="782">
                  <c:v>0.35714000000000001</c:v>
                </c:pt>
                <c:pt idx="783">
                  <c:v>0.35658000000000262</c:v>
                </c:pt>
                <c:pt idx="784">
                  <c:v>0.35603000000000001</c:v>
                </c:pt>
                <c:pt idx="785">
                  <c:v>0.35547000000000262</c:v>
                </c:pt>
                <c:pt idx="786">
                  <c:v>0.35491000000000239</c:v>
                </c:pt>
                <c:pt idx="787">
                  <c:v>0.35435000000000233</c:v>
                </c:pt>
                <c:pt idx="788">
                  <c:v>0.3537900000000001</c:v>
                </c:pt>
                <c:pt idx="789">
                  <c:v>0.35324</c:v>
                </c:pt>
                <c:pt idx="790">
                  <c:v>0.35268000000000038</c:v>
                </c:pt>
                <c:pt idx="791">
                  <c:v>0.35212000000000032</c:v>
                </c:pt>
                <c:pt idx="792">
                  <c:v>0.35156000000000032</c:v>
                </c:pt>
                <c:pt idx="793">
                  <c:v>0.35100000000000031</c:v>
                </c:pt>
                <c:pt idx="794">
                  <c:v>0.35045000000000032</c:v>
                </c:pt>
                <c:pt idx="795">
                  <c:v>0.34989000000000048</c:v>
                </c:pt>
                <c:pt idx="796">
                  <c:v>0.34933000000000042</c:v>
                </c:pt>
                <c:pt idx="797">
                  <c:v>0.3487700000000003</c:v>
                </c:pt>
                <c:pt idx="798">
                  <c:v>0.3482100000000003</c:v>
                </c:pt>
                <c:pt idx="799">
                  <c:v>0.3476600000000003</c:v>
                </c:pt>
                <c:pt idx="800">
                  <c:v>0.3471000000000003</c:v>
                </c:pt>
                <c:pt idx="801">
                  <c:v>0.34654000000000035</c:v>
                </c:pt>
                <c:pt idx="802">
                  <c:v>0.34598000000000284</c:v>
                </c:pt>
                <c:pt idx="803">
                  <c:v>0.34542000000000272</c:v>
                </c:pt>
                <c:pt idx="804">
                  <c:v>0.34487000000000284</c:v>
                </c:pt>
                <c:pt idx="805">
                  <c:v>0.34431000000000272</c:v>
                </c:pt>
                <c:pt idx="806">
                  <c:v>0.34375000000000017</c:v>
                </c:pt>
                <c:pt idx="807">
                  <c:v>0.34319000000000016</c:v>
                </c:pt>
                <c:pt idx="808">
                  <c:v>0.34263000000000027</c:v>
                </c:pt>
                <c:pt idx="809">
                  <c:v>0.34208000000000138</c:v>
                </c:pt>
                <c:pt idx="810">
                  <c:v>0.34152000000000082</c:v>
                </c:pt>
                <c:pt idx="811">
                  <c:v>0.34096000000000082</c:v>
                </c:pt>
                <c:pt idx="812">
                  <c:v>0.34040000000000048</c:v>
                </c:pt>
                <c:pt idx="813">
                  <c:v>0.33984000000000347</c:v>
                </c:pt>
                <c:pt idx="814">
                  <c:v>0.33929000000000031</c:v>
                </c:pt>
                <c:pt idx="815">
                  <c:v>0.33873000000000031</c:v>
                </c:pt>
                <c:pt idx="816">
                  <c:v>0.33817000000000325</c:v>
                </c:pt>
                <c:pt idx="817">
                  <c:v>0.33761000000000302</c:v>
                </c:pt>
                <c:pt idx="818">
                  <c:v>0.33705000000000301</c:v>
                </c:pt>
                <c:pt idx="819">
                  <c:v>0.33650000000000302</c:v>
                </c:pt>
                <c:pt idx="820">
                  <c:v>0.33594000000000301</c:v>
                </c:pt>
                <c:pt idx="821">
                  <c:v>0.33538000000000523</c:v>
                </c:pt>
                <c:pt idx="822">
                  <c:v>0.33482000000000517</c:v>
                </c:pt>
                <c:pt idx="823">
                  <c:v>0.33426000000000233</c:v>
                </c:pt>
                <c:pt idx="824">
                  <c:v>0.33371000000000262</c:v>
                </c:pt>
                <c:pt idx="825">
                  <c:v>0.33315000000000233</c:v>
                </c:pt>
                <c:pt idx="826">
                  <c:v>0.33259000000000088</c:v>
                </c:pt>
                <c:pt idx="827">
                  <c:v>0.33203000000000032</c:v>
                </c:pt>
                <c:pt idx="828">
                  <c:v>0.33147000000000426</c:v>
                </c:pt>
                <c:pt idx="829">
                  <c:v>0.33092000000000427</c:v>
                </c:pt>
                <c:pt idx="830">
                  <c:v>0.33036000000000426</c:v>
                </c:pt>
                <c:pt idx="831">
                  <c:v>0.32980000000000376</c:v>
                </c:pt>
                <c:pt idx="832">
                  <c:v>0.32924000000000031</c:v>
                </c:pt>
                <c:pt idx="833">
                  <c:v>0.32868000000000352</c:v>
                </c:pt>
                <c:pt idx="834">
                  <c:v>0.32813000000000031</c:v>
                </c:pt>
                <c:pt idx="835">
                  <c:v>0.32757000000000347</c:v>
                </c:pt>
                <c:pt idx="836">
                  <c:v>0.32701000000000302</c:v>
                </c:pt>
                <c:pt idx="837">
                  <c:v>0.32645000000000302</c:v>
                </c:pt>
                <c:pt idx="838">
                  <c:v>0.32589000000000262</c:v>
                </c:pt>
                <c:pt idx="839">
                  <c:v>0.32533000000000262</c:v>
                </c:pt>
                <c:pt idx="840">
                  <c:v>0.32478000000000262</c:v>
                </c:pt>
                <c:pt idx="841">
                  <c:v>0.32422000000000262</c:v>
                </c:pt>
                <c:pt idx="842">
                  <c:v>0.32366000000000239</c:v>
                </c:pt>
                <c:pt idx="843">
                  <c:v>0.32310000000000233</c:v>
                </c:pt>
                <c:pt idx="844">
                  <c:v>0.32254000000000038</c:v>
                </c:pt>
                <c:pt idx="845">
                  <c:v>0.32199000000000233</c:v>
                </c:pt>
                <c:pt idx="846">
                  <c:v>0.32143000000000038</c:v>
                </c:pt>
                <c:pt idx="847">
                  <c:v>0.32087000000000426</c:v>
                </c:pt>
                <c:pt idx="848">
                  <c:v>0.32031000000000404</c:v>
                </c:pt>
                <c:pt idx="849">
                  <c:v>0.31975000000000031</c:v>
                </c:pt>
                <c:pt idx="850">
                  <c:v>0.31920000000000032</c:v>
                </c:pt>
                <c:pt idx="851">
                  <c:v>0.31864000000000031</c:v>
                </c:pt>
                <c:pt idx="852">
                  <c:v>0.31808000000000347</c:v>
                </c:pt>
                <c:pt idx="853">
                  <c:v>0.31752000000000302</c:v>
                </c:pt>
                <c:pt idx="854">
                  <c:v>0.31696000000000302</c:v>
                </c:pt>
                <c:pt idx="855">
                  <c:v>0.31641000000000302</c:v>
                </c:pt>
                <c:pt idx="856">
                  <c:v>0.31585000000000302</c:v>
                </c:pt>
                <c:pt idx="857">
                  <c:v>0.31529000000000001</c:v>
                </c:pt>
                <c:pt idx="858">
                  <c:v>0.31473000000000001</c:v>
                </c:pt>
                <c:pt idx="859">
                  <c:v>0.31417000000000261</c:v>
                </c:pt>
                <c:pt idx="860">
                  <c:v>0.31362000000000262</c:v>
                </c:pt>
                <c:pt idx="861">
                  <c:v>0.31306000000000261</c:v>
                </c:pt>
                <c:pt idx="862">
                  <c:v>0.31250000000000233</c:v>
                </c:pt>
                <c:pt idx="863">
                  <c:v>0.31194000000000038</c:v>
                </c:pt>
                <c:pt idx="864">
                  <c:v>0.31138000000000426</c:v>
                </c:pt>
                <c:pt idx="865">
                  <c:v>0.31083000000000038</c:v>
                </c:pt>
                <c:pt idx="866">
                  <c:v>0.31027000000000032</c:v>
                </c:pt>
                <c:pt idx="867">
                  <c:v>0.30971000000000032</c:v>
                </c:pt>
                <c:pt idx="868">
                  <c:v>0.30915000000000031</c:v>
                </c:pt>
                <c:pt idx="869">
                  <c:v>0.30859000000000031</c:v>
                </c:pt>
                <c:pt idx="870">
                  <c:v>0.30804000000000031</c:v>
                </c:pt>
                <c:pt idx="871">
                  <c:v>0.30748000000000347</c:v>
                </c:pt>
                <c:pt idx="872">
                  <c:v>0.30692000000000325</c:v>
                </c:pt>
                <c:pt idx="873">
                  <c:v>0.30636000000000302</c:v>
                </c:pt>
                <c:pt idx="874">
                  <c:v>0.30580000000000301</c:v>
                </c:pt>
                <c:pt idx="875">
                  <c:v>0.30525000000000002</c:v>
                </c:pt>
                <c:pt idx="876">
                  <c:v>0.30469000000000002</c:v>
                </c:pt>
                <c:pt idx="877">
                  <c:v>0.30413000000000001</c:v>
                </c:pt>
                <c:pt idx="878">
                  <c:v>0.30357000000000262</c:v>
                </c:pt>
                <c:pt idx="879">
                  <c:v>0.30301000000000233</c:v>
                </c:pt>
                <c:pt idx="880">
                  <c:v>0.30246000000000262</c:v>
                </c:pt>
                <c:pt idx="881">
                  <c:v>0.30190000000000233</c:v>
                </c:pt>
                <c:pt idx="882">
                  <c:v>0.30134000000000088</c:v>
                </c:pt>
                <c:pt idx="883">
                  <c:v>0.30078000000000032</c:v>
                </c:pt>
                <c:pt idx="884">
                  <c:v>0.30022000000000032</c:v>
                </c:pt>
                <c:pt idx="885">
                  <c:v>0.29967000000000038</c:v>
                </c:pt>
                <c:pt idx="886">
                  <c:v>0.29911000000000032</c:v>
                </c:pt>
                <c:pt idx="887">
                  <c:v>0.29855000000000032</c:v>
                </c:pt>
                <c:pt idx="888">
                  <c:v>0.29799000000000031</c:v>
                </c:pt>
                <c:pt idx="889">
                  <c:v>0.29743000000000008</c:v>
                </c:pt>
                <c:pt idx="890">
                  <c:v>0.29688000000000347</c:v>
                </c:pt>
                <c:pt idx="891">
                  <c:v>0.29632000000000347</c:v>
                </c:pt>
                <c:pt idx="892">
                  <c:v>0.29576000000000002</c:v>
                </c:pt>
                <c:pt idx="893">
                  <c:v>0.29520000000000002</c:v>
                </c:pt>
                <c:pt idx="894">
                  <c:v>0.29464000000000001</c:v>
                </c:pt>
                <c:pt idx="895">
                  <c:v>0.29408000000000262</c:v>
                </c:pt>
                <c:pt idx="896">
                  <c:v>0.29353000000000001</c:v>
                </c:pt>
                <c:pt idx="897">
                  <c:v>0.29297000000000262</c:v>
                </c:pt>
                <c:pt idx="898">
                  <c:v>0.29241000000000239</c:v>
                </c:pt>
                <c:pt idx="899">
                  <c:v>0.29185000000000233</c:v>
                </c:pt>
                <c:pt idx="900">
                  <c:v>0.2912900000000001</c:v>
                </c:pt>
                <c:pt idx="901">
                  <c:v>0.29074</c:v>
                </c:pt>
                <c:pt idx="902">
                  <c:v>0.29018000000000038</c:v>
                </c:pt>
                <c:pt idx="903">
                  <c:v>0.28962000000000032</c:v>
                </c:pt>
                <c:pt idx="904">
                  <c:v>0.28906000000000032</c:v>
                </c:pt>
                <c:pt idx="905">
                  <c:v>0.28850000000000031</c:v>
                </c:pt>
                <c:pt idx="906">
                  <c:v>0.28795000000000032</c:v>
                </c:pt>
                <c:pt idx="907">
                  <c:v>0.28739000000000031</c:v>
                </c:pt>
                <c:pt idx="908">
                  <c:v>0.28683000000000008</c:v>
                </c:pt>
                <c:pt idx="909">
                  <c:v>0.28627000000000002</c:v>
                </c:pt>
                <c:pt idx="910">
                  <c:v>0.28571000000000002</c:v>
                </c:pt>
                <c:pt idx="911">
                  <c:v>0.28516000000000002</c:v>
                </c:pt>
                <c:pt idx="912">
                  <c:v>0.28460000000000002</c:v>
                </c:pt>
                <c:pt idx="913">
                  <c:v>0.28404000000000001</c:v>
                </c:pt>
                <c:pt idx="914">
                  <c:v>0.28348000000000262</c:v>
                </c:pt>
                <c:pt idx="915">
                  <c:v>0.28292000000000261</c:v>
                </c:pt>
                <c:pt idx="916">
                  <c:v>0.28237000000000262</c:v>
                </c:pt>
                <c:pt idx="917">
                  <c:v>0.28181000000000261</c:v>
                </c:pt>
                <c:pt idx="918">
                  <c:v>0.28125</c:v>
                </c:pt>
                <c:pt idx="919">
                  <c:v>0.28069</c:v>
                </c:pt>
                <c:pt idx="920">
                  <c:v>0.2801300000000001</c:v>
                </c:pt>
                <c:pt idx="921">
                  <c:v>0.27958000000000038</c:v>
                </c:pt>
                <c:pt idx="922">
                  <c:v>0.27902000000000032</c:v>
                </c:pt>
                <c:pt idx="923">
                  <c:v>0.27846000000000032</c:v>
                </c:pt>
                <c:pt idx="924">
                  <c:v>0.27790000000000031</c:v>
                </c:pt>
                <c:pt idx="925">
                  <c:v>0.27734000000000031</c:v>
                </c:pt>
                <c:pt idx="926">
                  <c:v>0.27679000000000004</c:v>
                </c:pt>
                <c:pt idx="927">
                  <c:v>0.27623000000000003</c:v>
                </c:pt>
                <c:pt idx="928">
                  <c:v>0.27567000000000008</c:v>
                </c:pt>
                <c:pt idx="929">
                  <c:v>0.27511000000000002</c:v>
                </c:pt>
                <c:pt idx="930">
                  <c:v>0.27455000000000002</c:v>
                </c:pt>
                <c:pt idx="931">
                  <c:v>0.27400000000000002</c:v>
                </c:pt>
                <c:pt idx="932">
                  <c:v>0.27344000000000002</c:v>
                </c:pt>
                <c:pt idx="933">
                  <c:v>0.27288000000000262</c:v>
                </c:pt>
                <c:pt idx="934">
                  <c:v>0.27232000000000262</c:v>
                </c:pt>
                <c:pt idx="935">
                  <c:v>0.27176</c:v>
                </c:pt>
                <c:pt idx="936">
                  <c:v>0.27121000000000001</c:v>
                </c:pt>
                <c:pt idx="937">
                  <c:v>0.27065</c:v>
                </c:pt>
                <c:pt idx="938">
                  <c:v>0.27009</c:v>
                </c:pt>
                <c:pt idx="939">
                  <c:v>0.2695300000000001</c:v>
                </c:pt>
                <c:pt idx="940">
                  <c:v>0.26897000000000032</c:v>
                </c:pt>
                <c:pt idx="941">
                  <c:v>0.26842000000000038</c:v>
                </c:pt>
                <c:pt idx="942">
                  <c:v>0.26786000000000032</c:v>
                </c:pt>
                <c:pt idx="943">
                  <c:v>0.26729999999999998</c:v>
                </c:pt>
                <c:pt idx="944">
                  <c:v>0.26673999999999998</c:v>
                </c:pt>
                <c:pt idx="945">
                  <c:v>0.26618000000000008</c:v>
                </c:pt>
                <c:pt idx="946">
                  <c:v>0.26563000000000003</c:v>
                </c:pt>
                <c:pt idx="947">
                  <c:v>0.26507000000000008</c:v>
                </c:pt>
                <c:pt idx="948">
                  <c:v>0.26451000000000002</c:v>
                </c:pt>
                <c:pt idx="949">
                  <c:v>0.26395000000000002</c:v>
                </c:pt>
                <c:pt idx="950">
                  <c:v>0.26339000000000001</c:v>
                </c:pt>
                <c:pt idx="951">
                  <c:v>0.26283000000000001</c:v>
                </c:pt>
                <c:pt idx="952">
                  <c:v>0.26228000000000001</c:v>
                </c:pt>
                <c:pt idx="953">
                  <c:v>0.26172000000000001</c:v>
                </c:pt>
                <c:pt idx="954">
                  <c:v>0.26116</c:v>
                </c:pt>
                <c:pt idx="955">
                  <c:v>0.2606</c:v>
                </c:pt>
                <c:pt idx="956">
                  <c:v>0.26004000000000005</c:v>
                </c:pt>
                <c:pt idx="957">
                  <c:v>0.25949</c:v>
                </c:pt>
                <c:pt idx="958">
                  <c:v>0.2589300000000001</c:v>
                </c:pt>
                <c:pt idx="959">
                  <c:v>0.25837000000000032</c:v>
                </c:pt>
                <c:pt idx="960">
                  <c:v>0.25781000000000032</c:v>
                </c:pt>
                <c:pt idx="961">
                  <c:v>0.25724999999999998</c:v>
                </c:pt>
                <c:pt idx="962">
                  <c:v>0.25669999999999998</c:v>
                </c:pt>
                <c:pt idx="963">
                  <c:v>0.25613999999999998</c:v>
                </c:pt>
                <c:pt idx="964">
                  <c:v>0.25558000000000008</c:v>
                </c:pt>
                <c:pt idx="965">
                  <c:v>0.25502000000000002</c:v>
                </c:pt>
                <c:pt idx="966">
                  <c:v>0.25446000000000002</c:v>
                </c:pt>
                <c:pt idx="967">
                  <c:v>0.25391000000000002</c:v>
                </c:pt>
                <c:pt idx="968">
                  <c:v>0.25335000000000002</c:v>
                </c:pt>
                <c:pt idx="969">
                  <c:v>0.25279000000000001</c:v>
                </c:pt>
                <c:pt idx="970">
                  <c:v>0.25223000000000001</c:v>
                </c:pt>
                <c:pt idx="971">
                  <c:v>0.25167</c:v>
                </c:pt>
                <c:pt idx="972">
                  <c:v>0.25112000000000001</c:v>
                </c:pt>
                <c:pt idx="973">
                  <c:v>0.25056</c:v>
                </c:pt>
                <c:pt idx="974">
                  <c:v>0.25</c:v>
                </c:pt>
                <c:pt idx="975">
                  <c:v>0.24944000000000213</c:v>
                </c:pt>
                <c:pt idx="976">
                  <c:v>0.24887999999999999</c:v>
                </c:pt>
                <c:pt idx="977">
                  <c:v>0.24833000000000024</c:v>
                </c:pt>
                <c:pt idx="978">
                  <c:v>0.24777000000000021</c:v>
                </c:pt>
                <c:pt idx="979">
                  <c:v>0.24721000000000162</c:v>
                </c:pt>
                <c:pt idx="980">
                  <c:v>0.24665000000000001</c:v>
                </c:pt>
                <c:pt idx="981">
                  <c:v>0.24609000000000125</c:v>
                </c:pt>
                <c:pt idx="982">
                  <c:v>0.24554000000000142</c:v>
                </c:pt>
                <c:pt idx="983">
                  <c:v>0.24498000000000125</c:v>
                </c:pt>
                <c:pt idx="984">
                  <c:v>0.24442000000000041</c:v>
                </c:pt>
                <c:pt idx="985">
                  <c:v>0.24385999999999999</c:v>
                </c:pt>
                <c:pt idx="986">
                  <c:v>0.24330000000000004</c:v>
                </c:pt>
                <c:pt idx="987">
                  <c:v>0.24275000000000024</c:v>
                </c:pt>
                <c:pt idx="988">
                  <c:v>0.24218999999999999</c:v>
                </c:pt>
                <c:pt idx="989">
                  <c:v>0.24163000000000001</c:v>
                </c:pt>
                <c:pt idx="990">
                  <c:v>0.24107000000000001</c:v>
                </c:pt>
                <c:pt idx="991">
                  <c:v>0.24051000000000125</c:v>
                </c:pt>
                <c:pt idx="992">
                  <c:v>0.23996000000000142</c:v>
                </c:pt>
                <c:pt idx="993">
                  <c:v>0.23940000000000125</c:v>
                </c:pt>
                <c:pt idx="994">
                  <c:v>0.23884000000000041</c:v>
                </c:pt>
                <c:pt idx="995">
                  <c:v>0.23827999999999999</c:v>
                </c:pt>
                <c:pt idx="996">
                  <c:v>0.23772000000000001</c:v>
                </c:pt>
                <c:pt idx="997">
                  <c:v>0.23716999999999999</c:v>
                </c:pt>
                <c:pt idx="998">
                  <c:v>0.23660999999999999</c:v>
                </c:pt>
                <c:pt idx="999">
                  <c:v>0.23605000000000001</c:v>
                </c:pt>
                <c:pt idx="1000">
                  <c:v>0.23549000000000139</c:v>
                </c:pt>
                <c:pt idx="1001">
                  <c:v>0.23493000000000044</c:v>
                </c:pt>
                <c:pt idx="1002">
                  <c:v>0.23438000000000001</c:v>
                </c:pt>
                <c:pt idx="1003">
                  <c:v>0.23382</c:v>
                </c:pt>
                <c:pt idx="1004">
                  <c:v>0.23326000000000024</c:v>
                </c:pt>
                <c:pt idx="1005">
                  <c:v>0.23269999999999999</c:v>
                </c:pt>
                <c:pt idx="1006">
                  <c:v>0.23214000000000001</c:v>
                </c:pt>
                <c:pt idx="1007">
                  <c:v>0.23158000000000001</c:v>
                </c:pt>
                <c:pt idx="1008">
                  <c:v>0.23103000000000001</c:v>
                </c:pt>
                <c:pt idx="1009">
                  <c:v>0.23047000000000001</c:v>
                </c:pt>
                <c:pt idx="1010">
                  <c:v>0.22991000000000134</c:v>
                </c:pt>
                <c:pt idx="1011">
                  <c:v>0.22935000000000008</c:v>
                </c:pt>
                <c:pt idx="1012">
                  <c:v>0.22879000000000041</c:v>
                </c:pt>
                <c:pt idx="1013">
                  <c:v>0.22824000000000091</c:v>
                </c:pt>
                <c:pt idx="1014">
                  <c:v>0.22767999999999997</c:v>
                </c:pt>
                <c:pt idx="1015">
                  <c:v>0.22712000000000002</c:v>
                </c:pt>
                <c:pt idx="1016">
                  <c:v>0.22656000000000021</c:v>
                </c:pt>
                <c:pt idx="1017">
                  <c:v>0.22600000000000009</c:v>
                </c:pt>
                <c:pt idx="1018">
                  <c:v>0.22545000000000021</c:v>
                </c:pt>
                <c:pt idx="1019">
                  <c:v>0.22489000000000009</c:v>
                </c:pt>
                <c:pt idx="1020">
                  <c:v>0.22433000000000008</c:v>
                </c:pt>
                <c:pt idx="1021">
                  <c:v>0.22377000000000008</c:v>
                </c:pt>
                <c:pt idx="1022">
                  <c:v>0.22321000000000041</c:v>
                </c:pt>
                <c:pt idx="1023">
                  <c:v>0.22266000000000008</c:v>
                </c:pt>
                <c:pt idx="1024">
                  <c:v>0.22210000000000008</c:v>
                </c:pt>
                <c:pt idx="1025">
                  <c:v>0.22154000000000021</c:v>
                </c:pt>
                <c:pt idx="1026">
                  <c:v>0.2209800000000002</c:v>
                </c:pt>
                <c:pt idx="1027">
                  <c:v>0.22042000000000009</c:v>
                </c:pt>
                <c:pt idx="1028">
                  <c:v>0.21987000000000001</c:v>
                </c:pt>
                <c:pt idx="1029">
                  <c:v>0.21931000000000139</c:v>
                </c:pt>
                <c:pt idx="1030">
                  <c:v>0.21875000000000044</c:v>
                </c:pt>
                <c:pt idx="1031">
                  <c:v>0.21819000000000024</c:v>
                </c:pt>
                <c:pt idx="1032">
                  <c:v>0.21762999999999999</c:v>
                </c:pt>
                <c:pt idx="1033">
                  <c:v>0.21708000000000024</c:v>
                </c:pt>
                <c:pt idx="1034">
                  <c:v>0.21652000000000021</c:v>
                </c:pt>
                <c:pt idx="1035">
                  <c:v>0.21596000000000162</c:v>
                </c:pt>
                <c:pt idx="1036">
                  <c:v>0.21540000000000142</c:v>
                </c:pt>
                <c:pt idx="1037">
                  <c:v>0.21484000000000125</c:v>
                </c:pt>
                <c:pt idx="1038">
                  <c:v>0.21429000000000142</c:v>
                </c:pt>
                <c:pt idx="1039">
                  <c:v>0.21373000000000125</c:v>
                </c:pt>
                <c:pt idx="1040">
                  <c:v>0.21317</c:v>
                </c:pt>
                <c:pt idx="1041">
                  <c:v>0.21260999999999999</c:v>
                </c:pt>
                <c:pt idx="1042">
                  <c:v>0.21205000000000004</c:v>
                </c:pt>
                <c:pt idx="1043">
                  <c:v>0.21150000000000024</c:v>
                </c:pt>
                <c:pt idx="1044">
                  <c:v>0.21094000000000188</c:v>
                </c:pt>
                <c:pt idx="1045">
                  <c:v>0.21038000000000001</c:v>
                </c:pt>
                <c:pt idx="1046">
                  <c:v>0.20982000000000001</c:v>
                </c:pt>
                <c:pt idx="1047">
                  <c:v>0.20926000000000125</c:v>
                </c:pt>
                <c:pt idx="1048">
                  <c:v>0.20871000000000142</c:v>
                </c:pt>
                <c:pt idx="1049">
                  <c:v>0.20815</c:v>
                </c:pt>
                <c:pt idx="1050">
                  <c:v>0.20759000000000041</c:v>
                </c:pt>
                <c:pt idx="1051">
                  <c:v>0.20702999999999999</c:v>
                </c:pt>
                <c:pt idx="1052">
                  <c:v>0.20647000000000001</c:v>
                </c:pt>
                <c:pt idx="1053">
                  <c:v>0.20592000000000021</c:v>
                </c:pt>
                <c:pt idx="1054">
                  <c:v>0.20535999999999999</c:v>
                </c:pt>
                <c:pt idx="1055">
                  <c:v>0.20480000000000001</c:v>
                </c:pt>
                <c:pt idx="1056">
                  <c:v>0.20424000000000139</c:v>
                </c:pt>
                <c:pt idx="1057">
                  <c:v>0.20368</c:v>
                </c:pt>
                <c:pt idx="1058">
                  <c:v>0.20313000000000001</c:v>
                </c:pt>
                <c:pt idx="1059">
                  <c:v>0.20257</c:v>
                </c:pt>
                <c:pt idx="1060">
                  <c:v>0.20201000000000024</c:v>
                </c:pt>
                <c:pt idx="1061">
                  <c:v>0.20145000000000021</c:v>
                </c:pt>
                <c:pt idx="1062">
                  <c:v>0.20089000000000001</c:v>
                </c:pt>
                <c:pt idx="1063">
                  <c:v>0.20033000000000001</c:v>
                </c:pt>
                <c:pt idx="1064">
                  <c:v>0.19978000000000021</c:v>
                </c:pt>
                <c:pt idx="1065">
                  <c:v>0.19922000000000009</c:v>
                </c:pt>
                <c:pt idx="1066">
                  <c:v>0.19866000000000009</c:v>
                </c:pt>
                <c:pt idx="1067">
                  <c:v>0.19810000000000008</c:v>
                </c:pt>
                <c:pt idx="1068">
                  <c:v>0.19754000000000041</c:v>
                </c:pt>
                <c:pt idx="1069">
                  <c:v>0.19699000000000091</c:v>
                </c:pt>
                <c:pt idx="1070">
                  <c:v>0.19643000000000041</c:v>
                </c:pt>
                <c:pt idx="1071">
                  <c:v>0.19587000000000002</c:v>
                </c:pt>
                <c:pt idx="1072">
                  <c:v>0.19531000000000021</c:v>
                </c:pt>
                <c:pt idx="1073">
                  <c:v>0.19475000000000009</c:v>
                </c:pt>
                <c:pt idx="1074">
                  <c:v>0.19420000000000021</c:v>
                </c:pt>
                <c:pt idx="1075">
                  <c:v>0.19364000000000009</c:v>
                </c:pt>
                <c:pt idx="1076">
                  <c:v>0.19308000000000008</c:v>
                </c:pt>
                <c:pt idx="1077">
                  <c:v>0.19252000000000008</c:v>
                </c:pt>
                <c:pt idx="1078">
                  <c:v>0.19196000000000041</c:v>
                </c:pt>
                <c:pt idx="1079">
                  <c:v>0.19141000000000091</c:v>
                </c:pt>
                <c:pt idx="1080">
                  <c:v>0.19085000000000008</c:v>
                </c:pt>
                <c:pt idx="1081">
                  <c:v>0.19029000000000021</c:v>
                </c:pt>
                <c:pt idx="1082">
                  <c:v>0.18973000000000148</c:v>
                </c:pt>
                <c:pt idx="1083">
                  <c:v>0.18917</c:v>
                </c:pt>
                <c:pt idx="1084">
                  <c:v>0.18862000000000001</c:v>
                </c:pt>
                <c:pt idx="1085">
                  <c:v>0.18806000000000139</c:v>
                </c:pt>
                <c:pt idx="1086">
                  <c:v>0.18750000000000044</c:v>
                </c:pt>
                <c:pt idx="1087">
                  <c:v>0.18694000000000213</c:v>
                </c:pt>
                <c:pt idx="1088">
                  <c:v>0.18637999999999999</c:v>
                </c:pt>
                <c:pt idx="1089">
                  <c:v>0.18637999999999999</c:v>
                </c:pt>
                <c:pt idx="1090">
                  <c:v>0.18582000000000001</c:v>
                </c:pt>
                <c:pt idx="1091">
                  <c:v>0.18526000000000142</c:v>
                </c:pt>
                <c:pt idx="1092">
                  <c:v>0.18470000000000125</c:v>
                </c:pt>
                <c:pt idx="1093">
                  <c:v>0.18415000000000001</c:v>
                </c:pt>
                <c:pt idx="1094">
                  <c:v>0.18359000000000125</c:v>
                </c:pt>
                <c:pt idx="1095">
                  <c:v>0.18303000000000041</c:v>
                </c:pt>
                <c:pt idx="1096">
                  <c:v>0.18247000000000024</c:v>
                </c:pt>
                <c:pt idx="1097">
                  <c:v>0.18191000000000182</c:v>
                </c:pt>
                <c:pt idx="1098">
                  <c:v>0.18135000000000001</c:v>
                </c:pt>
                <c:pt idx="1099">
                  <c:v>0.18079000000000142</c:v>
                </c:pt>
                <c:pt idx="1100">
                  <c:v>0.18023000000000125</c:v>
                </c:pt>
                <c:pt idx="1101">
                  <c:v>0.17967</c:v>
                </c:pt>
                <c:pt idx="1102">
                  <c:v>0.17910999999999999</c:v>
                </c:pt>
                <c:pt idx="1103">
                  <c:v>0.17855000000000001</c:v>
                </c:pt>
                <c:pt idx="1104">
                  <c:v>0.17799000000000142</c:v>
                </c:pt>
                <c:pt idx="1105">
                  <c:v>0.17743000000000134</c:v>
                </c:pt>
                <c:pt idx="1106">
                  <c:v>0.17687</c:v>
                </c:pt>
                <c:pt idx="1107">
                  <c:v>0.17630999999999999</c:v>
                </c:pt>
                <c:pt idx="1108">
                  <c:v>0.17575000000000021</c:v>
                </c:pt>
                <c:pt idx="1109">
                  <c:v>0.17519000000000001</c:v>
                </c:pt>
                <c:pt idx="1110">
                  <c:v>0.17463000000000001</c:v>
                </c:pt>
                <c:pt idx="1111">
                  <c:v>0.17407</c:v>
                </c:pt>
                <c:pt idx="1112">
                  <c:v>0.17351000000000041</c:v>
                </c:pt>
                <c:pt idx="1113">
                  <c:v>0.17295000000000021</c:v>
                </c:pt>
                <c:pt idx="1114">
                  <c:v>0.17238999999999999</c:v>
                </c:pt>
                <c:pt idx="1115">
                  <c:v>0.17183000000000001</c:v>
                </c:pt>
                <c:pt idx="1116">
                  <c:v>0.17127000000000001</c:v>
                </c:pt>
                <c:pt idx="1117">
                  <c:v>0.17071000000000044</c:v>
                </c:pt>
                <c:pt idx="1118">
                  <c:v>0.17015</c:v>
                </c:pt>
                <c:pt idx="1119">
                  <c:v>0.17015</c:v>
                </c:pt>
                <c:pt idx="1120">
                  <c:v>0.16959000000000041</c:v>
                </c:pt>
                <c:pt idx="1121">
                  <c:v>0.16903000000000021</c:v>
                </c:pt>
                <c:pt idx="1122">
                  <c:v>0.16847000000000009</c:v>
                </c:pt>
                <c:pt idx="1123">
                  <c:v>0.16791000000000134</c:v>
                </c:pt>
                <c:pt idx="1124">
                  <c:v>0.16734000000000021</c:v>
                </c:pt>
                <c:pt idx="1125">
                  <c:v>0.16678000000000021</c:v>
                </c:pt>
                <c:pt idx="1126">
                  <c:v>0.16622000000000009</c:v>
                </c:pt>
                <c:pt idx="1127">
                  <c:v>0.16566000000000008</c:v>
                </c:pt>
                <c:pt idx="1128">
                  <c:v>0.16510000000000008</c:v>
                </c:pt>
                <c:pt idx="1129">
                  <c:v>0.16454000000000041</c:v>
                </c:pt>
                <c:pt idx="1130">
                  <c:v>0.16398000000000021</c:v>
                </c:pt>
                <c:pt idx="1131">
                  <c:v>0.16398000000000021</c:v>
                </c:pt>
                <c:pt idx="1132">
                  <c:v>0.16341000000000094</c:v>
                </c:pt>
                <c:pt idx="1133">
                  <c:v>0.16285000000000008</c:v>
                </c:pt>
                <c:pt idx="1134">
                  <c:v>0.16228000000000009</c:v>
                </c:pt>
                <c:pt idx="1135">
                  <c:v>0.16172000000000009</c:v>
                </c:pt>
                <c:pt idx="1136">
                  <c:v>0.16116000000000008</c:v>
                </c:pt>
                <c:pt idx="1137">
                  <c:v>0.1605900000000002</c:v>
                </c:pt>
                <c:pt idx="1138">
                  <c:v>0.1605900000000002</c:v>
                </c:pt>
                <c:pt idx="1139">
                  <c:v>0.1605900000000002</c:v>
                </c:pt>
                <c:pt idx="1140">
                  <c:v>0.16003000000000009</c:v>
                </c:pt>
                <c:pt idx="1141">
                  <c:v>0.15946000000000193</c:v>
                </c:pt>
                <c:pt idx="1142">
                  <c:v>0.15889000000000125</c:v>
                </c:pt>
                <c:pt idx="1143">
                  <c:v>0.15832000000000004</c:v>
                </c:pt>
                <c:pt idx="1144">
                  <c:v>0.15776000000000162</c:v>
                </c:pt>
                <c:pt idx="1145">
                  <c:v>0.15719000000000041</c:v>
                </c:pt>
                <c:pt idx="1146">
                  <c:v>0.15662000000000001</c:v>
                </c:pt>
                <c:pt idx="1147">
                  <c:v>0.15605000000000024</c:v>
                </c:pt>
                <c:pt idx="1148">
                  <c:v>0.15549000000000193</c:v>
                </c:pt>
                <c:pt idx="1149">
                  <c:v>0.15549000000000193</c:v>
                </c:pt>
                <c:pt idx="1150">
                  <c:v>0.15492000000000125</c:v>
                </c:pt>
                <c:pt idx="1151">
                  <c:v>0.15492000000000125</c:v>
                </c:pt>
                <c:pt idx="1152">
                  <c:v>0.15435000000000001</c:v>
                </c:pt>
                <c:pt idx="1153">
                  <c:v>0.15377000000000021</c:v>
                </c:pt>
                <c:pt idx="1154">
                  <c:v>0.15320000000000125</c:v>
                </c:pt>
                <c:pt idx="1155">
                  <c:v>0.15262999999999999</c:v>
                </c:pt>
                <c:pt idx="1156">
                  <c:v>0.15206000000000044</c:v>
                </c:pt>
                <c:pt idx="1157">
                  <c:v>0.15149000000000162</c:v>
                </c:pt>
                <c:pt idx="1158">
                  <c:v>0.15092000000000041</c:v>
                </c:pt>
                <c:pt idx="1159">
                  <c:v>0.15034000000000125</c:v>
                </c:pt>
                <c:pt idx="1160">
                  <c:v>0.14977000000000001</c:v>
                </c:pt>
                <c:pt idx="1161">
                  <c:v>0.14977000000000001</c:v>
                </c:pt>
                <c:pt idx="1162">
                  <c:v>0.14920000000000044</c:v>
                </c:pt>
                <c:pt idx="1163">
                  <c:v>0.14862</c:v>
                </c:pt>
                <c:pt idx="1164">
                  <c:v>0.14805000000000001</c:v>
                </c:pt>
                <c:pt idx="1165">
                  <c:v>0.14805000000000001</c:v>
                </c:pt>
                <c:pt idx="1166">
                  <c:v>0.14747000000000021</c:v>
                </c:pt>
                <c:pt idx="1167">
                  <c:v>0.14747000000000021</c:v>
                </c:pt>
                <c:pt idx="1168">
                  <c:v>0.14690000000000125</c:v>
                </c:pt>
                <c:pt idx="1169">
                  <c:v>0.14632000000000001</c:v>
                </c:pt>
                <c:pt idx="1170">
                  <c:v>0.14632000000000001</c:v>
                </c:pt>
                <c:pt idx="1171">
                  <c:v>0.14632000000000001</c:v>
                </c:pt>
                <c:pt idx="1172">
                  <c:v>0.14632000000000001</c:v>
                </c:pt>
                <c:pt idx="1173">
                  <c:v>0.14573000000000041</c:v>
                </c:pt>
                <c:pt idx="1174">
                  <c:v>0.14515</c:v>
                </c:pt>
                <c:pt idx="1175">
                  <c:v>0.14515</c:v>
                </c:pt>
                <c:pt idx="1176">
                  <c:v>0.14515</c:v>
                </c:pt>
                <c:pt idx="1177">
                  <c:v>0.14455999999999999</c:v>
                </c:pt>
                <c:pt idx="1178">
                  <c:v>0.14397000000000001</c:v>
                </c:pt>
                <c:pt idx="1179">
                  <c:v>0.14338000000000001</c:v>
                </c:pt>
                <c:pt idx="1180">
                  <c:v>0.14279000000000044</c:v>
                </c:pt>
                <c:pt idx="1181">
                  <c:v>0.14279000000000044</c:v>
                </c:pt>
                <c:pt idx="1182">
                  <c:v>0.14219999999999999</c:v>
                </c:pt>
                <c:pt idx="1183">
                  <c:v>0.1416</c:v>
                </c:pt>
                <c:pt idx="1184">
                  <c:v>0.14101000000000041</c:v>
                </c:pt>
                <c:pt idx="1185">
                  <c:v>0.14101000000000041</c:v>
                </c:pt>
                <c:pt idx="1186">
                  <c:v>0.14042000000000004</c:v>
                </c:pt>
                <c:pt idx="1187">
                  <c:v>0.14042000000000004</c:v>
                </c:pt>
                <c:pt idx="1188">
                  <c:v>0.14042000000000004</c:v>
                </c:pt>
                <c:pt idx="1189">
                  <c:v>0.14042000000000004</c:v>
                </c:pt>
                <c:pt idx="1190">
                  <c:v>0.14042000000000004</c:v>
                </c:pt>
                <c:pt idx="1191">
                  <c:v>0.13980999999999999</c:v>
                </c:pt>
                <c:pt idx="1192">
                  <c:v>0.13919999999999999</c:v>
                </c:pt>
                <c:pt idx="1193">
                  <c:v>0.1386</c:v>
                </c:pt>
                <c:pt idx="1194">
                  <c:v>0.13799000000000125</c:v>
                </c:pt>
                <c:pt idx="1195">
                  <c:v>0.13799000000000125</c:v>
                </c:pt>
                <c:pt idx="1196">
                  <c:v>0.13799000000000125</c:v>
                </c:pt>
                <c:pt idx="1197">
                  <c:v>0.13738</c:v>
                </c:pt>
                <c:pt idx="1198">
                  <c:v>0.13677</c:v>
                </c:pt>
                <c:pt idx="1199">
                  <c:v>0.13616</c:v>
                </c:pt>
                <c:pt idx="1200">
                  <c:v>0.13555</c:v>
                </c:pt>
                <c:pt idx="1201">
                  <c:v>0.13555</c:v>
                </c:pt>
                <c:pt idx="1202">
                  <c:v>0.13494000000000134</c:v>
                </c:pt>
                <c:pt idx="1203">
                  <c:v>0.13494000000000134</c:v>
                </c:pt>
                <c:pt idx="1204">
                  <c:v>0.13431999999999999</c:v>
                </c:pt>
                <c:pt idx="1205">
                  <c:v>0.13371000000000041</c:v>
                </c:pt>
                <c:pt idx="1206">
                  <c:v>0.13371000000000041</c:v>
                </c:pt>
                <c:pt idx="1207">
                  <c:v>0.13309000000000001</c:v>
                </c:pt>
                <c:pt idx="1208">
                  <c:v>0.13247</c:v>
                </c:pt>
                <c:pt idx="1209">
                  <c:v>0.13184999999999999</c:v>
                </c:pt>
                <c:pt idx="1210">
                  <c:v>0.13184999999999999</c:v>
                </c:pt>
                <c:pt idx="1211">
                  <c:v>0.13184999999999999</c:v>
                </c:pt>
                <c:pt idx="1212">
                  <c:v>0.13122</c:v>
                </c:pt>
                <c:pt idx="1213">
                  <c:v>0.13059999999999999</c:v>
                </c:pt>
                <c:pt idx="1214">
                  <c:v>0.12997</c:v>
                </c:pt>
                <c:pt idx="1215">
                  <c:v>0.12997</c:v>
                </c:pt>
                <c:pt idx="1216">
                  <c:v>0.12997</c:v>
                </c:pt>
                <c:pt idx="1217">
                  <c:v>0.12934000000000001</c:v>
                </c:pt>
                <c:pt idx="1218">
                  <c:v>0.12870999999999999</c:v>
                </c:pt>
                <c:pt idx="1219">
                  <c:v>0.12870999999999999</c:v>
                </c:pt>
                <c:pt idx="1220">
                  <c:v>0.12870999999999999</c:v>
                </c:pt>
                <c:pt idx="1221">
                  <c:v>0.12808</c:v>
                </c:pt>
                <c:pt idx="1222">
                  <c:v>0.12808</c:v>
                </c:pt>
                <c:pt idx="1223">
                  <c:v>0.12744000000000041</c:v>
                </c:pt>
                <c:pt idx="1224">
                  <c:v>0.12679000000000001</c:v>
                </c:pt>
                <c:pt idx="1225">
                  <c:v>0.12614999999999998</c:v>
                </c:pt>
                <c:pt idx="1226">
                  <c:v>0.12551000000000001</c:v>
                </c:pt>
                <c:pt idx="1227">
                  <c:v>0.12486999999999998</c:v>
                </c:pt>
                <c:pt idx="1228">
                  <c:v>0.12422999999999999</c:v>
                </c:pt>
                <c:pt idx="1229">
                  <c:v>0.12359000000000073</c:v>
                </c:pt>
                <c:pt idx="1230">
                  <c:v>0.12295</c:v>
                </c:pt>
                <c:pt idx="1231">
                  <c:v>0.12231</c:v>
                </c:pt>
                <c:pt idx="1232">
                  <c:v>0.12231</c:v>
                </c:pt>
                <c:pt idx="1233">
                  <c:v>0.12231</c:v>
                </c:pt>
                <c:pt idx="1234">
                  <c:v>0.1216600000000007</c:v>
                </c:pt>
                <c:pt idx="1235">
                  <c:v>0.12102000000000022</c:v>
                </c:pt>
                <c:pt idx="1236">
                  <c:v>0.12102000000000022</c:v>
                </c:pt>
                <c:pt idx="1237">
                  <c:v>0.12102000000000022</c:v>
                </c:pt>
                <c:pt idx="1238">
                  <c:v>0.12102000000000022</c:v>
                </c:pt>
                <c:pt idx="1239">
                  <c:v>0.12102000000000022</c:v>
                </c:pt>
                <c:pt idx="1240">
                  <c:v>0.12102000000000022</c:v>
                </c:pt>
                <c:pt idx="1241">
                  <c:v>0.12035</c:v>
                </c:pt>
                <c:pt idx="1242">
                  <c:v>0.12035</c:v>
                </c:pt>
                <c:pt idx="1243">
                  <c:v>0.11967999999999998</c:v>
                </c:pt>
                <c:pt idx="1244">
                  <c:v>0.11967999999999998</c:v>
                </c:pt>
                <c:pt idx="1245">
                  <c:v>0.11901000000000006</c:v>
                </c:pt>
                <c:pt idx="1246">
                  <c:v>0.11834000000000004</c:v>
                </c:pt>
                <c:pt idx="1247">
                  <c:v>0.11834000000000004</c:v>
                </c:pt>
                <c:pt idx="1248">
                  <c:v>0.11834000000000004</c:v>
                </c:pt>
                <c:pt idx="1249">
                  <c:v>0.11834000000000004</c:v>
                </c:pt>
                <c:pt idx="1250">
                  <c:v>0.11766000000000026</c:v>
                </c:pt>
                <c:pt idx="1251">
                  <c:v>0.11697000000000006</c:v>
                </c:pt>
                <c:pt idx="1252">
                  <c:v>0.11697000000000006</c:v>
                </c:pt>
                <c:pt idx="1253">
                  <c:v>0.11627999999999998</c:v>
                </c:pt>
                <c:pt idx="1254">
                  <c:v>0.11627999999999998</c:v>
                </c:pt>
                <c:pt idx="1255">
                  <c:v>0.11627999999999998</c:v>
                </c:pt>
                <c:pt idx="1256">
                  <c:v>0.11627999999999998</c:v>
                </c:pt>
                <c:pt idx="1257">
                  <c:v>0.11558000000000004</c:v>
                </c:pt>
                <c:pt idx="1258">
                  <c:v>0.11488000000000001</c:v>
                </c:pt>
                <c:pt idx="1259">
                  <c:v>0.11418000000000006</c:v>
                </c:pt>
                <c:pt idx="1260">
                  <c:v>0.11348000000000004</c:v>
                </c:pt>
                <c:pt idx="1261">
                  <c:v>0.11348000000000004</c:v>
                </c:pt>
                <c:pt idx="1262">
                  <c:v>0.11348000000000004</c:v>
                </c:pt>
                <c:pt idx="1263">
                  <c:v>0.11348000000000004</c:v>
                </c:pt>
                <c:pt idx="1264">
                  <c:v>0.11348000000000004</c:v>
                </c:pt>
                <c:pt idx="1265">
                  <c:v>0.11348000000000004</c:v>
                </c:pt>
                <c:pt idx="1266">
                  <c:v>0.11348000000000004</c:v>
                </c:pt>
                <c:pt idx="1267">
                  <c:v>0.11275000000000004</c:v>
                </c:pt>
                <c:pt idx="1268">
                  <c:v>0.11275000000000004</c:v>
                </c:pt>
                <c:pt idx="1269">
                  <c:v>0.11275000000000004</c:v>
                </c:pt>
                <c:pt idx="1270">
                  <c:v>0.11275000000000004</c:v>
                </c:pt>
                <c:pt idx="1271">
                  <c:v>0.11275000000000004</c:v>
                </c:pt>
                <c:pt idx="1272">
                  <c:v>0.11201000000000004</c:v>
                </c:pt>
                <c:pt idx="1273">
                  <c:v>0.11126000000000016</c:v>
                </c:pt>
                <c:pt idx="1274">
                  <c:v>0.11126000000000016</c:v>
                </c:pt>
                <c:pt idx="1275">
                  <c:v>0.11126000000000016</c:v>
                </c:pt>
                <c:pt idx="1276">
                  <c:v>0.11126000000000016</c:v>
                </c:pt>
                <c:pt idx="1277">
                  <c:v>0.11126000000000016</c:v>
                </c:pt>
                <c:pt idx="1278">
                  <c:v>0.11049000000000006</c:v>
                </c:pt>
                <c:pt idx="1279">
                  <c:v>0.11049000000000006</c:v>
                </c:pt>
                <c:pt idx="1280">
                  <c:v>0.11049000000000006</c:v>
                </c:pt>
                <c:pt idx="1281">
                  <c:v>0.11049000000000006</c:v>
                </c:pt>
                <c:pt idx="1282">
                  <c:v>0.11049000000000006</c:v>
                </c:pt>
                <c:pt idx="1283">
                  <c:v>0.11049000000000006</c:v>
                </c:pt>
                <c:pt idx="1284">
                  <c:v>0.11049000000000006</c:v>
                </c:pt>
                <c:pt idx="1285">
                  <c:v>0.11049000000000006</c:v>
                </c:pt>
                <c:pt idx="1286">
                  <c:v>0.10969000000000094</c:v>
                </c:pt>
                <c:pt idx="1287">
                  <c:v>0.10888</c:v>
                </c:pt>
                <c:pt idx="1288">
                  <c:v>0.10888</c:v>
                </c:pt>
                <c:pt idx="1289">
                  <c:v>0.10888</c:v>
                </c:pt>
                <c:pt idx="1290">
                  <c:v>0.10888</c:v>
                </c:pt>
                <c:pt idx="1291">
                  <c:v>0.10888</c:v>
                </c:pt>
                <c:pt idx="1292">
                  <c:v>0.10888</c:v>
                </c:pt>
                <c:pt idx="1293">
                  <c:v>0.10804000000000002</c:v>
                </c:pt>
                <c:pt idx="1294">
                  <c:v>0.10720000000000068</c:v>
                </c:pt>
                <c:pt idx="1295">
                  <c:v>0.10720000000000068</c:v>
                </c:pt>
                <c:pt idx="1296">
                  <c:v>0.10720000000000068</c:v>
                </c:pt>
                <c:pt idx="1297">
                  <c:v>0.10720000000000068</c:v>
                </c:pt>
                <c:pt idx="1298">
                  <c:v>0.10635</c:v>
                </c:pt>
                <c:pt idx="1299">
                  <c:v>0.10549000000000019</c:v>
                </c:pt>
                <c:pt idx="1300">
                  <c:v>0.10549000000000019</c:v>
                </c:pt>
                <c:pt idx="1301">
                  <c:v>0.10463000000000022</c:v>
                </c:pt>
                <c:pt idx="1302">
                  <c:v>0.10376000000000071</c:v>
                </c:pt>
                <c:pt idx="1303">
                  <c:v>0.10290000000000002</c:v>
                </c:pt>
                <c:pt idx="1304">
                  <c:v>0.10203000000000002</c:v>
                </c:pt>
                <c:pt idx="1305">
                  <c:v>0.10117000000000002</c:v>
                </c:pt>
                <c:pt idx="1306">
                  <c:v>0.10117000000000002</c:v>
                </c:pt>
                <c:pt idx="1307">
                  <c:v>0.10117000000000002</c:v>
                </c:pt>
                <c:pt idx="1308">
                  <c:v>0.10117000000000002</c:v>
                </c:pt>
                <c:pt idx="1309">
                  <c:v>0.10117000000000002</c:v>
                </c:pt>
                <c:pt idx="1310">
                  <c:v>0.10117000000000002</c:v>
                </c:pt>
                <c:pt idx="1311">
                  <c:v>0.10117000000000002</c:v>
                </c:pt>
                <c:pt idx="1312">
                  <c:v>0.10117000000000002</c:v>
                </c:pt>
                <c:pt idx="1313">
                  <c:v>0.10025000000000002</c:v>
                </c:pt>
                <c:pt idx="1314">
                  <c:v>0.10025000000000002</c:v>
                </c:pt>
                <c:pt idx="1315">
                  <c:v>0.10025000000000002</c:v>
                </c:pt>
                <c:pt idx="1316">
                  <c:v>0.10025000000000002</c:v>
                </c:pt>
                <c:pt idx="1317">
                  <c:v>0.10025000000000002</c:v>
                </c:pt>
                <c:pt idx="1318">
                  <c:v>0.10025000000000002</c:v>
                </c:pt>
                <c:pt idx="1319">
                  <c:v>0.10025000000000002</c:v>
                </c:pt>
                <c:pt idx="1320">
                  <c:v>0.10025000000000002</c:v>
                </c:pt>
                <c:pt idx="1321">
                  <c:v>0.10025000000000002</c:v>
                </c:pt>
                <c:pt idx="1322">
                  <c:v>0.10025000000000002</c:v>
                </c:pt>
                <c:pt idx="1323">
                  <c:v>9.9240000000000064E-2</c:v>
                </c:pt>
                <c:pt idx="1324">
                  <c:v>9.9240000000000064E-2</c:v>
                </c:pt>
                <c:pt idx="1325">
                  <c:v>9.9240000000000064E-2</c:v>
                </c:pt>
                <c:pt idx="1326">
                  <c:v>9.9240000000000064E-2</c:v>
                </c:pt>
                <c:pt idx="1327">
                  <c:v>9.9240000000000064E-2</c:v>
                </c:pt>
                <c:pt idx="1328">
                  <c:v>9.9240000000000064E-2</c:v>
                </c:pt>
                <c:pt idx="1329">
                  <c:v>9.9240000000000064E-2</c:v>
                </c:pt>
                <c:pt idx="1330">
                  <c:v>9.9240000000000064E-2</c:v>
                </c:pt>
                <c:pt idx="1331">
                  <c:v>9.9240000000000064E-2</c:v>
                </c:pt>
                <c:pt idx="1332">
                  <c:v>9.9240000000000064E-2</c:v>
                </c:pt>
                <c:pt idx="1333">
                  <c:v>9.9240000000000064E-2</c:v>
                </c:pt>
                <c:pt idx="1334">
                  <c:v>9.9240000000000064E-2</c:v>
                </c:pt>
                <c:pt idx="1335">
                  <c:v>9.9240000000000064E-2</c:v>
                </c:pt>
                <c:pt idx="1336">
                  <c:v>9.9240000000000064E-2</c:v>
                </c:pt>
                <c:pt idx="1337">
                  <c:v>9.9240000000000064E-2</c:v>
                </c:pt>
                <c:pt idx="1338">
                  <c:v>9.9240000000000064E-2</c:v>
                </c:pt>
                <c:pt idx="1339">
                  <c:v>9.9240000000000064E-2</c:v>
                </c:pt>
                <c:pt idx="1340">
                  <c:v>9.9240000000000064E-2</c:v>
                </c:pt>
                <c:pt idx="1341">
                  <c:v>9.9240000000000064E-2</c:v>
                </c:pt>
                <c:pt idx="1342">
                  <c:v>9.9240000000000064E-2</c:v>
                </c:pt>
                <c:pt idx="1343">
                  <c:v>9.9240000000000064E-2</c:v>
                </c:pt>
                <c:pt idx="1344">
                  <c:v>9.9240000000000064E-2</c:v>
                </c:pt>
                <c:pt idx="1345">
                  <c:v>9.7970000000000002E-2</c:v>
                </c:pt>
                <c:pt idx="1346">
                  <c:v>9.7970000000000002E-2</c:v>
                </c:pt>
                <c:pt idx="1347">
                  <c:v>9.6680000000000044E-2</c:v>
                </c:pt>
                <c:pt idx="1348">
                  <c:v>9.6680000000000044E-2</c:v>
                </c:pt>
                <c:pt idx="1349">
                  <c:v>9.6680000000000044E-2</c:v>
                </c:pt>
                <c:pt idx="1350">
                  <c:v>9.6680000000000044E-2</c:v>
                </c:pt>
                <c:pt idx="1351">
                  <c:v>9.6680000000000044E-2</c:v>
                </c:pt>
                <c:pt idx="1352">
                  <c:v>9.6680000000000044E-2</c:v>
                </c:pt>
                <c:pt idx="1353">
                  <c:v>9.6680000000000044E-2</c:v>
                </c:pt>
                <c:pt idx="1354">
                  <c:v>9.6680000000000044E-2</c:v>
                </c:pt>
                <c:pt idx="1355">
                  <c:v>9.6680000000000044E-2</c:v>
                </c:pt>
                <c:pt idx="1356">
                  <c:v>9.6680000000000044E-2</c:v>
                </c:pt>
                <c:pt idx="1357">
                  <c:v>9.6680000000000044E-2</c:v>
                </c:pt>
                <c:pt idx="1358">
                  <c:v>9.6680000000000044E-2</c:v>
                </c:pt>
                <c:pt idx="1359">
                  <c:v>9.6680000000000044E-2</c:v>
                </c:pt>
                <c:pt idx="1360">
                  <c:v>9.6680000000000044E-2</c:v>
                </c:pt>
                <c:pt idx="1361">
                  <c:v>9.6680000000000044E-2</c:v>
                </c:pt>
                <c:pt idx="1362">
                  <c:v>9.6680000000000044E-2</c:v>
                </c:pt>
                <c:pt idx="1363">
                  <c:v>9.5070000000000127E-2</c:v>
                </c:pt>
                <c:pt idx="1364">
                  <c:v>9.5070000000000127E-2</c:v>
                </c:pt>
                <c:pt idx="1365">
                  <c:v>9.5070000000000127E-2</c:v>
                </c:pt>
                <c:pt idx="1366">
                  <c:v>9.5070000000000127E-2</c:v>
                </c:pt>
                <c:pt idx="1367">
                  <c:v>9.5070000000000127E-2</c:v>
                </c:pt>
                <c:pt idx="1368">
                  <c:v>9.5070000000000127E-2</c:v>
                </c:pt>
                <c:pt idx="1369">
                  <c:v>9.5070000000000127E-2</c:v>
                </c:pt>
                <c:pt idx="1370">
                  <c:v>9.5070000000000127E-2</c:v>
                </c:pt>
                <c:pt idx="1371">
                  <c:v>9.5070000000000127E-2</c:v>
                </c:pt>
                <c:pt idx="1372">
                  <c:v>9.5070000000000127E-2</c:v>
                </c:pt>
                <c:pt idx="1373">
                  <c:v>9.5070000000000127E-2</c:v>
                </c:pt>
                <c:pt idx="1374">
                  <c:v>9.5070000000000127E-2</c:v>
                </c:pt>
                <c:pt idx="1375">
                  <c:v>9.5070000000000127E-2</c:v>
                </c:pt>
                <c:pt idx="1376">
                  <c:v>9.5070000000000127E-2</c:v>
                </c:pt>
                <c:pt idx="1377">
                  <c:v>9.5070000000000127E-2</c:v>
                </c:pt>
                <c:pt idx="1378">
                  <c:v>9.2960000000000043E-2</c:v>
                </c:pt>
                <c:pt idx="1379">
                  <c:v>9.2960000000000043E-2</c:v>
                </c:pt>
                <c:pt idx="1380">
                  <c:v>9.2960000000000043E-2</c:v>
                </c:pt>
                <c:pt idx="1381">
                  <c:v>9.2960000000000043E-2</c:v>
                </c:pt>
                <c:pt idx="1382">
                  <c:v>9.2960000000000043E-2</c:v>
                </c:pt>
                <c:pt idx="1383">
                  <c:v>9.2960000000000043E-2</c:v>
                </c:pt>
                <c:pt idx="1384">
                  <c:v>9.0580000000000063E-2</c:v>
                </c:pt>
                <c:pt idx="1385">
                  <c:v>9.0580000000000063E-2</c:v>
                </c:pt>
                <c:pt idx="1386">
                  <c:v>9.0580000000000063E-2</c:v>
                </c:pt>
                <c:pt idx="1387">
                  <c:v>9.0580000000000063E-2</c:v>
                </c:pt>
                <c:pt idx="1388">
                  <c:v>9.0580000000000063E-2</c:v>
                </c:pt>
                <c:pt idx="1389">
                  <c:v>8.7910000000000002E-2</c:v>
                </c:pt>
                <c:pt idx="1390">
                  <c:v>8.5250000000000228E-2</c:v>
                </c:pt>
                <c:pt idx="1391">
                  <c:v>8.5250000000000228E-2</c:v>
                </c:pt>
                <c:pt idx="1392">
                  <c:v>8.5250000000000228E-2</c:v>
                </c:pt>
                <c:pt idx="1393">
                  <c:v>8.5250000000000228E-2</c:v>
                </c:pt>
                <c:pt idx="1394">
                  <c:v>8.2309999999999994E-2</c:v>
                </c:pt>
                <c:pt idx="1395">
                  <c:v>8.2309999999999994E-2</c:v>
                </c:pt>
                <c:pt idx="1396">
                  <c:v>8.2309999999999994E-2</c:v>
                </c:pt>
                <c:pt idx="1397">
                  <c:v>8.2309999999999994E-2</c:v>
                </c:pt>
                <c:pt idx="1398">
                  <c:v>8.2309999999999994E-2</c:v>
                </c:pt>
                <c:pt idx="1399">
                  <c:v>8.2309999999999994E-2</c:v>
                </c:pt>
                <c:pt idx="1400">
                  <c:v>8.2309999999999994E-2</c:v>
                </c:pt>
                <c:pt idx="1401">
                  <c:v>8.2309999999999994E-2</c:v>
                </c:pt>
                <c:pt idx="1402">
                  <c:v>7.8390000000000584E-2</c:v>
                </c:pt>
                <c:pt idx="1403">
                  <c:v>7.8390000000000584E-2</c:v>
                </c:pt>
                <c:pt idx="1404">
                  <c:v>7.8390000000000584E-2</c:v>
                </c:pt>
                <c:pt idx="1405">
                  <c:v>7.8390000000000584E-2</c:v>
                </c:pt>
                <c:pt idx="1406">
                  <c:v>7.8390000000000584E-2</c:v>
                </c:pt>
                <c:pt idx="1407">
                  <c:v>7.8390000000000584E-2</c:v>
                </c:pt>
                <c:pt idx="1408">
                  <c:v>7.8390000000000584E-2</c:v>
                </c:pt>
                <c:pt idx="1409">
                  <c:v>7.8390000000000584E-2</c:v>
                </c:pt>
                <c:pt idx="1410">
                  <c:v>7.8390000000000584E-2</c:v>
                </c:pt>
                <c:pt idx="1411">
                  <c:v>7.8390000000000584E-2</c:v>
                </c:pt>
                <c:pt idx="1412">
                  <c:v>7.8390000000000584E-2</c:v>
                </c:pt>
                <c:pt idx="1413">
                  <c:v>7.8390000000000584E-2</c:v>
                </c:pt>
                <c:pt idx="1414">
                  <c:v>7.8390000000000584E-2</c:v>
                </c:pt>
                <c:pt idx="1415">
                  <c:v>6.8589999999999998E-2</c:v>
                </c:pt>
                <c:pt idx="1416">
                  <c:v>6.8589999999999998E-2</c:v>
                </c:pt>
                <c:pt idx="1417">
                  <c:v>6.8589999999999998E-2</c:v>
                </c:pt>
                <c:pt idx="1418">
                  <c:v>6.8589999999999998E-2</c:v>
                </c:pt>
                <c:pt idx="1419">
                  <c:v>6.8589999999999998E-2</c:v>
                </c:pt>
                <c:pt idx="1420">
                  <c:v>6.8589999999999998E-2</c:v>
                </c:pt>
                <c:pt idx="1421">
                  <c:v>3.4290000000000015E-2</c:v>
                </c:pt>
              </c:numCache>
            </c:numRef>
          </c:yVal>
          <c:smooth val="1"/>
        </c:ser>
        <c:ser>
          <c:idx val="1"/>
          <c:order val="1"/>
          <c:tx>
            <c:v>K-12 Wikis</c:v>
          </c:tx>
          <c:spPr>
            <a:ln>
              <a:solidFill>
                <a:schemeClr val="tx1"/>
              </a:solidFill>
            </a:ln>
          </c:spPr>
          <c:marker>
            <c:symbol val="none"/>
          </c:marker>
          <c:xVal>
            <c:numRef>
              <c:f>'#LN00063'!$A$7:$A$398</c:f>
              <c:numCache>
                <c:formatCode>General</c:formatCode>
                <c:ptCount val="392"/>
                <c:pt idx="0">
                  <c:v>0</c:v>
                </c:pt>
                <c:pt idx="1">
                  <c:v>0</c:v>
                </c:pt>
                <c:pt idx="2">
                  <c:v>4</c:v>
                </c:pt>
                <c:pt idx="3">
                  <c:v>8</c:v>
                </c:pt>
                <c:pt idx="4">
                  <c:v>34</c:v>
                </c:pt>
                <c:pt idx="5">
                  <c:v>52</c:v>
                </c:pt>
                <c:pt idx="6">
                  <c:v>122</c:v>
                </c:pt>
                <c:pt idx="7">
                  <c:v>126</c:v>
                </c:pt>
                <c:pt idx="8">
                  <c:v>131</c:v>
                </c:pt>
                <c:pt idx="9">
                  <c:v>140</c:v>
                </c:pt>
                <c:pt idx="10">
                  <c:v>178</c:v>
                </c:pt>
                <c:pt idx="11">
                  <c:v>183</c:v>
                </c:pt>
                <c:pt idx="12">
                  <c:v>195</c:v>
                </c:pt>
                <c:pt idx="13">
                  <c:v>202</c:v>
                </c:pt>
                <c:pt idx="14">
                  <c:v>208</c:v>
                </c:pt>
                <c:pt idx="15">
                  <c:v>216</c:v>
                </c:pt>
                <c:pt idx="16">
                  <c:v>219</c:v>
                </c:pt>
                <c:pt idx="17">
                  <c:v>242</c:v>
                </c:pt>
                <c:pt idx="18">
                  <c:v>296</c:v>
                </c:pt>
                <c:pt idx="19">
                  <c:v>302</c:v>
                </c:pt>
                <c:pt idx="20">
                  <c:v>309</c:v>
                </c:pt>
                <c:pt idx="21">
                  <c:v>322</c:v>
                </c:pt>
                <c:pt idx="22">
                  <c:v>340</c:v>
                </c:pt>
                <c:pt idx="23">
                  <c:v>341</c:v>
                </c:pt>
                <c:pt idx="24">
                  <c:v>413</c:v>
                </c:pt>
                <c:pt idx="25">
                  <c:v>417</c:v>
                </c:pt>
                <c:pt idx="26">
                  <c:v>478</c:v>
                </c:pt>
                <c:pt idx="27">
                  <c:v>480</c:v>
                </c:pt>
                <c:pt idx="28">
                  <c:v>488</c:v>
                </c:pt>
                <c:pt idx="29">
                  <c:v>508</c:v>
                </c:pt>
                <c:pt idx="30">
                  <c:v>511</c:v>
                </c:pt>
                <c:pt idx="31">
                  <c:v>559</c:v>
                </c:pt>
                <c:pt idx="32">
                  <c:v>580</c:v>
                </c:pt>
                <c:pt idx="33">
                  <c:v>604</c:v>
                </c:pt>
                <c:pt idx="34">
                  <c:v>617</c:v>
                </c:pt>
                <c:pt idx="35">
                  <c:v>628</c:v>
                </c:pt>
                <c:pt idx="36">
                  <c:v>630</c:v>
                </c:pt>
                <c:pt idx="37">
                  <c:v>641</c:v>
                </c:pt>
                <c:pt idx="38">
                  <c:v>648</c:v>
                </c:pt>
                <c:pt idx="39">
                  <c:v>655</c:v>
                </c:pt>
                <c:pt idx="40">
                  <c:v>658</c:v>
                </c:pt>
                <c:pt idx="41">
                  <c:v>683</c:v>
                </c:pt>
                <c:pt idx="42">
                  <c:v>701</c:v>
                </c:pt>
                <c:pt idx="43">
                  <c:v>703</c:v>
                </c:pt>
                <c:pt idx="44">
                  <c:v>710</c:v>
                </c:pt>
                <c:pt idx="45">
                  <c:v>757</c:v>
                </c:pt>
                <c:pt idx="46">
                  <c:v>766</c:v>
                </c:pt>
                <c:pt idx="47">
                  <c:v>801</c:v>
                </c:pt>
                <c:pt idx="48">
                  <c:v>824</c:v>
                </c:pt>
                <c:pt idx="49">
                  <c:v>831</c:v>
                </c:pt>
                <c:pt idx="50">
                  <c:v>863</c:v>
                </c:pt>
                <c:pt idx="51">
                  <c:v>874</c:v>
                </c:pt>
                <c:pt idx="52">
                  <c:v>908</c:v>
                </c:pt>
                <c:pt idx="53">
                  <c:v>1042</c:v>
                </c:pt>
                <c:pt idx="54">
                  <c:v>1050</c:v>
                </c:pt>
                <c:pt idx="55">
                  <c:v>1071</c:v>
                </c:pt>
                <c:pt idx="56">
                  <c:v>1102</c:v>
                </c:pt>
                <c:pt idx="57">
                  <c:v>1106</c:v>
                </c:pt>
                <c:pt idx="58">
                  <c:v>1144</c:v>
                </c:pt>
                <c:pt idx="59">
                  <c:v>1156</c:v>
                </c:pt>
                <c:pt idx="60">
                  <c:v>1177</c:v>
                </c:pt>
                <c:pt idx="61">
                  <c:v>1280</c:v>
                </c:pt>
                <c:pt idx="62">
                  <c:v>1286</c:v>
                </c:pt>
                <c:pt idx="63">
                  <c:v>1308</c:v>
                </c:pt>
                <c:pt idx="64">
                  <c:v>1353</c:v>
                </c:pt>
                <c:pt idx="65">
                  <c:v>1384</c:v>
                </c:pt>
                <c:pt idx="66">
                  <c:v>1388</c:v>
                </c:pt>
                <c:pt idx="67">
                  <c:v>1427</c:v>
                </c:pt>
                <c:pt idx="68">
                  <c:v>1443</c:v>
                </c:pt>
                <c:pt idx="69">
                  <c:v>1518</c:v>
                </c:pt>
                <c:pt idx="70">
                  <c:v>1582</c:v>
                </c:pt>
                <c:pt idx="71">
                  <c:v>1608</c:v>
                </c:pt>
                <c:pt idx="72">
                  <c:v>1636</c:v>
                </c:pt>
                <c:pt idx="73">
                  <c:v>1702</c:v>
                </c:pt>
                <c:pt idx="74">
                  <c:v>1797</c:v>
                </c:pt>
                <c:pt idx="75">
                  <c:v>1857</c:v>
                </c:pt>
                <c:pt idx="76">
                  <c:v>1915</c:v>
                </c:pt>
                <c:pt idx="77">
                  <c:v>1972</c:v>
                </c:pt>
                <c:pt idx="78">
                  <c:v>2037</c:v>
                </c:pt>
                <c:pt idx="79">
                  <c:v>2047</c:v>
                </c:pt>
                <c:pt idx="80">
                  <c:v>2126</c:v>
                </c:pt>
                <c:pt idx="81">
                  <c:v>2140</c:v>
                </c:pt>
                <c:pt idx="82">
                  <c:v>2367</c:v>
                </c:pt>
                <c:pt idx="83">
                  <c:v>2506</c:v>
                </c:pt>
                <c:pt idx="84">
                  <c:v>2535</c:v>
                </c:pt>
                <c:pt idx="85">
                  <c:v>2576</c:v>
                </c:pt>
                <c:pt idx="86">
                  <c:v>2584</c:v>
                </c:pt>
                <c:pt idx="87">
                  <c:v>2626</c:v>
                </c:pt>
                <c:pt idx="88">
                  <c:v>2710</c:v>
                </c:pt>
                <c:pt idx="89">
                  <c:v>2712</c:v>
                </c:pt>
                <c:pt idx="90">
                  <c:v>2721</c:v>
                </c:pt>
                <c:pt idx="91">
                  <c:v>2758</c:v>
                </c:pt>
                <c:pt idx="92">
                  <c:v>2805</c:v>
                </c:pt>
                <c:pt idx="93">
                  <c:v>2846</c:v>
                </c:pt>
                <c:pt idx="94">
                  <c:v>2920</c:v>
                </c:pt>
                <c:pt idx="95">
                  <c:v>3020</c:v>
                </c:pt>
                <c:pt idx="96">
                  <c:v>3365</c:v>
                </c:pt>
                <c:pt idx="97">
                  <c:v>3549</c:v>
                </c:pt>
                <c:pt idx="98">
                  <c:v>3564</c:v>
                </c:pt>
                <c:pt idx="99">
                  <c:v>3669</c:v>
                </c:pt>
                <c:pt idx="100">
                  <c:v>3680</c:v>
                </c:pt>
                <c:pt idx="101">
                  <c:v>3808</c:v>
                </c:pt>
                <c:pt idx="102">
                  <c:v>4421</c:v>
                </c:pt>
                <c:pt idx="103">
                  <c:v>4422</c:v>
                </c:pt>
                <c:pt idx="104">
                  <c:v>4507</c:v>
                </c:pt>
                <c:pt idx="105">
                  <c:v>4615</c:v>
                </c:pt>
                <c:pt idx="106">
                  <c:v>4694</c:v>
                </c:pt>
                <c:pt idx="107">
                  <c:v>4823</c:v>
                </c:pt>
                <c:pt idx="108">
                  <c:v>5352</c:v>
                </c:pt>
                <c:pt idx="109">
                  <c:v>5801</c:v>
                </c:pt>
                <c:pt idx="110">
                  <c:v>6159</c:v>
                </c:pt>
                <c:pt idx="111">
                  <c:v>6169</c:v>
                </c:pt>
                <c:pt idx="112">
                  <c:v>6833</c:v>
                </c:pt>
                <c:pt idx="113">
                  <c:v>7291</c:v>
                </c:pt>
                <c:pt idx="114">
                  <c:v>7357</c:v>
                </c:pt>
                <c:pt idx="115">
                  <c:v>8709</c:v>
                </c:pt>
                <c:pt idx="116">
                  <c:v>9149</c:v>
                </c:pt>
                <c:pt idx="117">
                  <c:v>10184</c:v>
                </c:pt>
                <c:pt idx="118">
                  <c:v>10600</c:v>
                </c:pt>
                <c:pt idx="119">
                  <c:v>11314</c:v>
                </c:pt>
                <c:pt idx="120">
                  <c:v>12551</c:v>
                </c:pt>
                <c:pt idx="121">
                  <c:v>13044</c:v>
                </c:pt>
                <c:pt idx="122">
                  <c:v>14786</c:v>
                </c:pt>
                <c:pt idx="123">
                  <c:v>16320</c:v>
                </c:pt>
                <c:pt idx="124">
                  <c:v>19782</c:v>
                </c:pt>
                <c:pt idx="125">
                  <c:v>21827</c:v>
                </c:pt>
                <c:pt idx="126">
                  <c:v>22279</c:v>
                </c:pt>
                <c:pt idx="127">
                  <c:v>28515</c:v>
                </c:pt>
                <c:pt idx="128">
                  <c:v>30525</c:v>
                </c:pt>
                <c:pt idx="129">
                  <c:v>49559</c:v>
                </c:pt>
                <c:pt idx="130">
                  <c:v>58096</c:v>
                </c:pt>
                <c:pt idx="131">
                  <c:v>63943</c:v>
                </c:pt>
                <c:pt idx="132">
                  <c:v>84683</c:v>
                </c:pt>
                <c:pt idx="133">
                  <c:v>85907</c:v>
                </c:pt>
                <c:pt idx="134">
                  <c:v>86454</c:v>
                </c:pt>
                <c:pt idx="135">
                  <c:v>87008</c:v>
                </c:pt>
                <c:pt idx="136">
                  <c:v>87276</c:v>
                </c:pt>
                <c:pt idx="137">
                  <c:v>88955</c:v>
                </c:pt>
                <c:pt idx="138">
                  <c:v>98053</c:v>
                </c:pt>
                <c:pt idx="139">
                  <c:v>103582</c:v>
                </c:pt>
                <c:pt idx="140">
                  <c:v>104136</c:v>
                </c:pt>
                <c:pt idx="141">
                  <c:v>168680</c:v>
                </c:pt>
                <c:pt idx="142">
                  <c:v>171043</c:v>
                </c:pt>
                <c:pt idx="143">
                  <c:v>172720</c:v>
                </c:pt>
                <c:pt idx="144">
                  <c:v>172811</c:v>
                </c:pt>
                <c:pt idx="145">
                  <c:v>173004</c:v>
                </c:pt>
                <c:pt idx="146">
                  <c:v>173149</c:v>
                </c:pt>
                <c:pt idx="147">
                  <c:v>174066</c:v>
                </c:pt>
                <c:pt idx="148">
                  <c:v>174099</c:v>
                </c:pt>
                <c:pt idx="149">
                  <c:v>177887</c:v>
                </c:pt>
                <c:pt idx="150">
                  <c:v>181298</c:v>
                </c:pt>
                <c:pt idx="151">
                  <c:v>182773</c:v>
                </c:pt>
                <c:pt idx="152">
                  <c:v>195635</c:v>
                </c:pt>
                <c:pt idx="153">
                  <c:v>246861</c:v>
                </c:pt>
                <c:pt idx="154">
                  <c:v>256918</c:v>
                </c:pt>
                <c:pt idx="155">
                  <c:v>258239</c:v>
                </c:pt>
                <c:pt idx="156">
                  <c:v>260381</c:v>
                </c:pt>
                <c:pt idx="157">
                  <c:v>275850</c:v>
                </c:pt>
                <c:pt idx="158">
                  <c:v>278087</c:v>
                </c:pt>
                <c:pt idx="159">
                  <c:v>295934</c:v>
                </c:pt>
                <c:pt idx="160">
                  <c:v>296802</c:v>
                </c:pt>
                <c:pt idx="161">
                  <c:v>304803</c:v>
                </c:pt>
                <c:pt idx="162">
                  <c:v>318069</c:v>
                </c:pt>
                <c:pt idx="163">
                  <c:v>320335</c:v>
                </c:pt>
                <c:pt idx="164">
                  <c:v>342092</c:v>
                </c:pt>
                <c:pt idx="165">
                  <c:v>346021</c:v>
                </c:pt>
                <c:pt idx="166">
                  <c:v>373933</c:v>
                </c:pt>
                <c:pt idx="167">
                  <c:v>380842</c:v>
                </c:pt>
                <c:pt idx="168">
                  <c:v>414593</c:v>
                </c:pt>
                <c:pt idx="169">
                  <c:v>423347</c:v>
                </c:pt>
                <c:pt idx="170">
                  <c:v>428098</c:v>
                </c:pt>
                <c:pt idx="171">
                  <c:v>438693</c:v>
                </c:pt>
                <c:pt idx="172">
                  <c:v>451056</c:v>
                </c:pt>
                <c:pt idx="173">
                  <c:v>451476</c:v>
                </c:pt>
                <c:pt idx="174">
                  <c:v>494395</c:v>
                </c:pt>
                <c:pt idx="175">
                  <c:v>503902</c:v>
                </c:pt>
                <c:pt idx="176">
                  <c:v>506381</c:v>
                </c:pt>
                <c:pt idx="177">
                  <c:v>514461</c:v>
                </c:pt>
                <c:pt idx="178">
                  <c:v>516868</c:v>
                </c:pt>
                <c:pt idx="179">
                  <c:v>520133</c:v>
                </c:pt>
                <c:pt idx="180">
                  <c:v>521204</c:v>
                </c:pt>
                <c:pt idx="181">
                  <c:v>527963</c:v>
                </c:pt>
                <c:pt idx="182">
                  <c:v>530058</c:v>
                </c:pt>
                <c:pt idx="183">
                  <c:v>535702</c:v>
                </c:pt>
                <c:pt idx="184">
                  <c:v>598979</c:v>
                </c:pt>
                <c:pt idx="185">
                  <c:v>608963</c:v>
                </c:pt>
                <c:pt idx="186">
                  <c:v>610455</c:v>
                </c:pt>
                <c:pt idx="187">
                  <c:v>612201</c:v>
                </c:pt>
                <c:pt idx="188">
                  <c:v>691118</c:v>
                </c:pt>
                <c:pt idx="189">
                  <c:v>696375</c:v>
                </c:pt>
                <c:pt idx="190">
                  <c:v>697032</c:v>
                </c:pt>
                <c:pt idx="191">
                  <c:v>751478</c:v>
                </c:pt>
                <c:pt idx="192">
                  <c:v>754109</c:v>
                </c:pt>
                <c:pt idx="193">
                  <c:v>763195</c:v>
                </c:pt>
                <c:pt idx="194">
                  <c:v>772660</c:v>
                </c:pt>
                <c:pt idx="195">
                  <c:v>830880</c:v>
                </c:pt>
                <c:pt idx="196">
                  <c:v>882244</c:v>
                </c:pt>
                <c:pt idx="197">
                  <c:v>889577</c:v>
                </c:pt>
                <c:pt idx="198">
                  <c:v>928592</c:v>
                </c:pt>
                <c:pt idx="199">
                  <c:v>965259</c:v>
                </c:pt>
                <c:pt idx="200">
                  <c:v>1001488</c:v>
                </c:pt>
                <c:pt idx="201">
                  <c:v>1032738</c:v>
                </c:pt>
                <c:pt idx="202">
                  <c:v>1048399</c:v>
                </c:pt>
                <c:pt idx="203">
                  <c:v>1088627</c:v>
                </c:pt>
                <c:pt idx="204">
                  <c:v>1121593</c:v>
                </c:pt>
                <c:pt idx="205">
                  <c:v>1121595</c:v>
                </c:pt>
                <c:pt idx="206">
                  <c:v>1133868</c:v>
                </c:pt>
                <c:pt idx="207">
                  <c:v>1134912</c:v>
                </c:pt>
                <c:pt idx="208">
                  <c:v>1149626</c:v>
                </c:pt>
                <c:pt idx="209">
                  <c:v>1153786</c:v>
                </c:pt>
                <c:pt idx="210">
                  <c:v>1209349</c:v>
                </c:pt>
                <c:pt idx="211">
                  <c:v>1218741</c:v>
                </c:pt>
                <c:pt idx="212">
                  <c:v>1299928</c:v>
                </c:pt>
                <c:pt idx="213">
                  <c:v>1373785</c:v>
                </c:pt>
                <c:pt idx="214">
                  <c:v>1384760</c:v>
                </c:pt>
                <c:pt idx="215">
                  <c:v>1412349</c:v>
                </c:pt>
                <c:pt idx="216">
                  <c:v>1417319</c:v>
                </c:pt>
                <c:pt idx="217">
                  <c:v>1469968</c:v>
                </c:pt>
                <c:pt idx="218">
                  <c:v>1472453</c:v>
                </c:pt>
                <c:pt idx="219">
                  <c:v>1535748</c:v>
                </c:pt>
                <c:pt idx="220">
                  <c:v>1642340</c:v>
                </c:pt>
                <c:pt idx="221">
                  <c:v>1721375</c:v>
                </c:pt>
                <c:pt idx="222">
                  <c:v>1739240</c:v>
                </c:pt>
                <c:pt idx="223">
                  <c:v>1836509</c:v>
                </c:pt>
                <c:pt idx="224">
                  <c:v>1900783</c:v>
                </c:pt>
                <c:pt idx="225">
                  <c:v>1917927</c:v>
                </c:pt>
                <c:pt idx="226">
                  <c:v>2080934</c:v>
                </c:pt>
                <c:pt idx="227">
                  <c:v>2148940</c:v>
                </c:pt>
                <c:pt idx="228">
                  <c:v>2155529</c:v>
                </c:pt>
                <c:pt idx="229">
                  <c:v>2178279</c:v>
                </c:pt>
                <c:pt idx="230">
                  <c:v>2178437</c:v>
                </c:pt>
                <c:pt idx="231">
                  <c:v>2246010</c:v>
                </c:pt>
                <c:pt idx="232">
                  <c:v>2256300</c:v>
                </c:pt>
                <c:pt idx="233">
                  <c:v>2360435</c:v>
                </c:pt>
                <c:pt idx="234">
                  <c:v>2404502</c:v>
                </c:pt>
                <c:pt idx="235">
                  <c:v>2421312</c:v>
                </c:pt>
                <c:pt idx="236">
                  <c:v>2429373</c:v>
                </c:pt>
                <c:pt idx="237">
                  <c:v>2503784</c:v>
                </c:pt>
                <c:pt idx="238">
                  <c:v>2513370</c:v>
                </c:pt>
                <c:pt idx="239">
                  <c:v>2555470</c:v>
                </c:pt>
                <c:pt idx="240">
                  <c:v>2675636</c:v>
                </c:pt>
                <c:pt idx="241">
                  <c:v>2678284</c:v>
                </c:pt>
                <c:pt idx="242">
                  <c:v>2684483</c:v>
                </c:pt>
                <c:pt idx="243">
                  <c:v>2687917</c:v>
                </c:pt>
                <c:pt idx="244">
                  <c:v>2725569</c:v>
                </c:pt>
                <c:pt idx="245">
                  <c:v>2762032</c:v>
                </c:pt>
                <c:pt idx="246">
                  <c:v>2824363</c:v>
                </c:pt>
                <c:pt idx="247">
                  <c:v>2927761</c:v>
                </c:pt>
                <c:pt idx="248">
                  <c:v>3110029</c:v>
                </c:pt>
                <c:pt idx="249">
                  <c:v>3300294</c:v>
                </c:pt>
                <c:pt idx="250">
                  <c:v>3530633</c:v>
                </c:pt>
                <c:pt idx="251">
                  <c:v>3544397</c:v>
                </c:pt>
                <c:pt idx="252">
                  <c:v>3715388</c:v>
                </c:pt>
                <c:pt idx="253">
                  <c:v>3799464</c:v>
                </c:pt>
                <c:pt idx="254">
                  <c:v>3806430</c:v>
                </c:pt>
                <c:pt idx="255">
                  <c:v>3877318</c:v>
                </c:pt>
                <c:pt idx="256">
                  <c:v>4320061</c:v>
                </c:pt>
                <c:pt idx="257">
                  <c:v>4409151</c:v>
                </c:pt>
                <c:pt idx="258">
                  <c:v>4534611</c:v>
                </c:pt>
                <c:pt idx="259">
                  <c:v>4537988</c:v>
                </c:pt>
                <c:pt idx="260">
                  <c:v>4858451</c:v>
                </c:pt>
                <c:pt idx="261">
                  <c:v>4889645</c:v>
                </c:pt>
                <c:pt idx="262">
                  <c:v>4935849</c:v>
                </c:pt>
                <c:pt idx="263">
                  <c:v>4944207</c:v>
                </c:pt>
                <c:pt idx="264">
                  <c:v>5239316</c:v>
                </c:pt>
                <c:pt idx="265">
                  <c:v>5493920</c:v>
                </c:pt>
                <c:pt idx="266">
                  <c:v>5583572</c:v>
                </c:pt>
                <c:pt idx="267">
                  <c:v>5612530</c:v>
                </c:pt>
                <c:pt idx="268">
                  <c:v>5950403</c:v>
                </c:pt>
                <c:pt idx="269">
                  <c:v>5992417</c:v>
                </c:pt>
                <c:pt idx="270">
                  <c:v>6226633</c:v>
                </c:pt>
                <c:pt idx="271">
                  <c:v>6238171</c:v>
                </c:pt>
                <c:pt idx="272">
                  <c:v>6656879</c:v>
                </c:pt>
                <c:pt idx="273">
                  <c:v>6909466</c:v>
                </c:pt>
                <c:pt idx="274">
                  <c:v>7096510</c:v>
                </c:pt>
                <c:pt idx="275">
                  <c:v>7168115</c:v>
                </c:pt>
                <c:pt idx="276">
                  <c:v>7317289</c:v>
                </c:pt>
                <c:pt idx="277">
                  <c:v>7413842</c:v>
                </c:pt>
                <c:pt idx="278">
                  <c:v>7742795</c:v>
                </c:pt>
                <c:pt idx="279">
                  <c:v>7747956</c:v>
                </c:pt>
                <c:pt idx="280">
                  <c:v>8008846</c:v>
                </c:pt>
                <c:pt idx="281">
                  <c:v>8370009</c:v>
                </c:pt>
                <c:pt idx="282">
                  <c:v>8549047</c:v>
                </c:pt>
                <c:pt idx="283">
                  <c:v>8628829</c:v>
                </c:pt>
                <c:pt idx="284">
                  <c:v>8647140</c:v>
                </c:pt>
                <c:pt idx="285">
                  <c:v>8976920</c:v>
                </c:pt>
                <c:pt idx="286">
                  <c:v>8981521</c:v>
                </c:pt>
                <c:pt idx="287">
                  <c:v>9953908</c:v>
                </c:pt>
                <c:pt idx="288">
                  <c:v>10159633</c:v>
                </c:pt>
                <c:pt idx="289">
                  <c:v>10305948</c:v>
                </c:pt>
                <c:pt idx="290">
                  <c:v>10566759</c:v>
                </c:pt>
                <c:pt idx="291">
                  <c:v>10578829</c:v>
                </c:pt>
                <c:pt idx="292">
                  <c:v>11356039</c:v>
                </c:pt>
                <c:pt idx="293">
                  <c:v>11997472</c:v>
                </c:pt>
                <c:pt idx="294">
                  <c:v>12062813</c:v>
                </c:pt>
                <c:pt idx="295">
                  <c:v>12142648</c:v>
                </c:pt>
                <c:pt idx="296">
                  <c:v>12590074</c:v>
                </c:pt>
                <c:pt idx="297">
                  <c:v>12688905</c:v>
                </c:pt>
                <c:pt idx="298">
                  <c:v>12775390</c:v>
                </c:pt>
                <c:pt idx="299">
                  <c:v>12970285</c:v>
                </c:pt>
                <c:pt idx="300">
                  <c:v>13063382</c:v>
                </c:pt>
                <c:pt idx="301">
                  <c:v>13209120</c:v>
                </c:pt>
                <c:pt idx="302">
                  <c:v>13242504</c:v>
                </c:pt>
                <c:pt idx="303">
                  <c:v>13352396</c:v>
                </c:pt>
                <c:pt idx="304">
                  <c:v>13809990</c:v>
                </c:pt>
                <c:pt idx="305">
                  <c:v>13902298</c:v>
                </c:pt>
                <c:pt idx="306">
                  <c:v>13934416</c:v>
                </c:pt>
                <c:pt idx="307">
                  <c:v>14516987</c:v>
                </c:pt>
                <c:pt idx="308">
                  <c:v>14754302</c:v>
                </c:pt>
                <c:pt idx="309">
                  <c:v>14875892</c:v>
                </c:pt>
                <c:pt idx="310">
                  <c:v>15298432</c:v>
                </c:pt>
                <c:pt idx="311">
                  <c:v>16342976</c:v>
                </c:pt>
                <c:pt idx="312">
                  <c:v>16884287</c:v>
                </c:pt>
                <c:pt idx="313">
                  <c:v>17393306</c:v>
                </c:pt>
                <c:pt idx="314">
                  <c:v>17407967</c:v>
                </c:pt>
                <c:pt idx="315">
                  <c:v>17771057</c:v>
                </c:pt>
                <c:pt idx="316">
                  <c:v>18243019</c:v>
                </c:pt>
                <c:pt idx="317">
                  <c:v>18413907</c:v>
                </c:pt>
                <c:pt idx="318">
                  <c:v>18656754</c:v>
                </c:pt>
                <c:pt idx="319">
                  <c:v>18835610</c:v>
                </c:pt>
                <c:pt idx="320">
                  <c:v>19621151</c:v>
                </c:pt>
                <c:pt idx="321">
                  <c:v>19948305</c:v>
                </c:pt>
                <c:pt idx="322">
                  <c:v>20573832</c:v>
                </c:pt>
                <c:pt idx="323">
                  <c:v>20669050</c:v>
                </c:pt>
                <c:pt idx="324">
                  <c:v>20837757</c:v>
                </c:pt>
                <c:pt idx="325">
                  <c:v>21985564</c:v>
                </c:pt>
                <c:pt idx="326">
                  <c:v>22293316</c:v>
                </c:pt>
                <c:pt idx="327">
                  <c:v>23057353</c:v>
                </c:pt>
                <c:pt idx="328">
                  <c:v>24019548</c:v>
                </c:pt>
                <c:pt idx="329">
                  <c:v>24105995</c:v>
                </c:pt>
                <c:pt idx="330">
                  <c:v>24123805</c:v>
                </c:pt>
                <c:pt idx="331">
                  <c:v>25774191</c:v>
                </c:pt>
                <c:pt idx="332">
                  <c:v>26261171</c:v>
                </c:pt>
                <c:pt idx="333">
                  <c:v>26896273</c:v>
                </c:pt>
                <c:pt idx="334">
                  <c:v>29371146</c:v>
                </c:pt>
                <c:pt idx="335">
                  <c:v>29619864</c:v>
                </c:pt>
                <c:pt idx="336">
                  <c:v>29638014</c:v>
                </c:pt>
                <c:pt idx="337">
                  <c:v>29710980</c:v>
                </c:pt>
                <c:pt idx="338">
                  <c:v>31214001</c:v>
                </c:pt>
                <c:pt idx="339">
                  <c:v>31271111</c:v>
                </c:pt>
                <c:pt idx="340">
                  <c:v>31645621</c:v>
                </c:pt>
                <c:pt idx="341">
                  <c:v>31782797</c:v>
                </c:pt>
                <c:pt idx="342">
                  <c:v>31865692</c:v>
                </c:pt>
                <c:pt idx="343">
                  <c:v>32067239</c:v>
                </c:pt>
                <c:pt idx="344">
                  <c:v>32303479</c:v>
                </c:pt>
                <c:pt idx="345">
                  <c:v>33127543</c:v>
                </c:pt>
                <c:pt idx="346">
                  <c:v>33768237</c:v>
                </c:pt>
                <c:pt idx="347">
                  <c:v>34986839</c:v>
                </c:pt>
                <c:pt idx="348">
                  <c:v>35226010</c:v>
                </c:pt>
                <c:pt idx="349">
                  <c:v>36437700</c:v>
                </c:pt>
                <c:pt idx="350">
                  <c:v>37684893</c:v>
                </c:pt>
                <c:pt idx="351">
                  <c:v>37805591</c:v>
                </c:pt>
                <c:pt idx="352">
                  <c:v>37923350</c:v>
                </c:pt>
                <c:pt idx="353">
                  <c:v>38887044</c:v>
                </c:pt>
                <c:pt idx="354">
                  <c:v>39904412</c:v>
                </c:pt>
                <c:pt idx="355">
                  <c:v>39943694</c:v>
                </c:pt>
                <c:pt idx="356">
                  <c:v>39986552</c:v>
                </c:pt>
                <c:pt idx="357">
                  <c:v>41571252</c:v>
                </c:pt>
                <c:pt idx="358">
                  <c:v>41696504</c:v>
                </c:pt>
                <c:pt idx="359">
                  <c:v>42165769</c:v>
                </c:pt>
                <c:pt idx="360">
                  <c:v>42439613</c:v>
                </c:pt>
                <c:pt idx="361">
                  <c:v>42814469</c:v>
                </c:pt>
                <c:pt idx="362">
                  <c:v>43194538</c:v>
                </c:pt>
                <c:pt idx="363">
                  <c:v>44163214</c:v>
                </c:pt>
                <c:pt idx="364">
                  <c:v>44327479</c:v>
                </c:pt>
                <c:pt idx="365">
                  <c:v>44557492</c:v>
                </c:pt>
                <c:pt idx="366">
                  <c:v>45135475</c:v>
                </c:pt>
                <c:pt idx="367">
                  <c:v>45596030</c:v>
                </c:pt>
                <c:pt idx="368">
                  <c:v>45775896</c:v>
                </c:pt>
                <c:pt idx="369">
                  <c:v>46449551</c:v>
                </c:pt>
                <c:pt idx="370">
                  <c:v>46553147</c:v>
                </c:pt>
                <c:pt idx="371">
                  <c:v>46665987</c:v>
                </c:pt>
                <c:pt idx="372">
                  <c:v>47954634</c:v>
                </c:pt>
                <c:pt idx="373">
                  <c:v>48117384</c:v>
                </c:pt>
                <c:pt idx="374">
                  <c:v>48996984</c:v>
                </c:pt>
                <c:pt idx="375">
                  <c:v>49586408</c:v>
                </c:pt>
                <c:pt idx="376">
                  <c:v>50481835</c:v>
                </c:pt>
                <c:pt idx="377">
                  <c:v>50492234</c:v>
                </c:pt>
                <c:pt idx="378">
                  <c:v>51163899</c:v>
                </c:pt>
                <c:pt idx="379">
                  <c:v>51306560</c:v>
                </c:pt>
                <c:pt idx="380">
                  <c:v>52716896</c:v>
                </c:pt>
                <c:pt idx="381">
                  <c:v>52968556</c:v>
                </c:pt>
                <c:pt idx="382">
                  <c:v>53851669</c:v>
                </c:pt>
                <c:pt idx="383">
                  <c:v>54090760</c:v>
                </c:pt>
                <c:pt idx="384">
                  <c:v>54437744</c:v>
                </c:pt>
                <c:pt idx="385">
                  <c:v>58415255</c:v>
                </c:pt>
                <c:pt idx="386">
                  <c:v>58484731</c:v>
                </c:pt>
                <c:pt idx="387">
                  <c:v>61032012</c:v>
                </c:pt>
                <c:pt idx="388">
                  <c:v>61552867</c:v>
                </c:pt>
                <c:pt idx="389">
                  <c:v>64065240</c:v>
                </c:pt>
                <c:pt idx="390">
                  <c:v>64549272</c:v>
                </c:pt>
                <c:pt idx="391">
                  <c:v>66378623</c:v>
                </c:pt>
              </c:numCache>
            </c:numRef>
          </c:xVal>
          <c:yVal>
            <c:numRef>
              <c:f>'#LN00063'!$C$7:$C$398</c:f>
              <c:numCache>
                <c:formatCode>General</c:formatCode>
                <c:ptCount val="392"/>
                <c:pt idx="0">
                  <c:v>1</c:v>
                </c:pt>
                <c:pt idx="1">
                  <c:v>0.96836999999999951</c:v>
                </c:pt>
                <c:pt idx="2">
                  <c:v>0.96594000000000524</c:v>
                </c:pt>
                <c:pt idx="3">
                  <c:v>0.96350000000000002</c:v>
                </c:pt>
                <c:pt idx="4">
                  <c:v>0.96106999999999998</c:v>
                </c:pt>
                <c:pt idx="5">
                  <c:v>0.95864000000000604</c:v>
                </c:pt>
                <c:pt idx="6">
                  <c:v>0.95620000000000005</c:v>
                </c:pt>
                <c:pt idx="7">
                  <c:v>0.95377000000000522</c:v>
                </c:pt>
                <c:pt idx="8">
                  <c:v>0.95133999999999996</c:v>
                </c:pt>
                <c:pt idx="9">
                  <c:v>0.94891000000000003</c:v>
                </c:pt>
                <c:pt idx="10">
                  <c:v>0.94647000000000003</c:v>
                </c:pt>
                <c:pt idx="11">
                  <c:v>0.94403999999999999</c:v>
                </c:pt>
                <c:pt idx="12">
                  <c:v>0.94160999999999995</c:v>
                </c:pt>
                <c:pt idx="13">
                  <c:v>0.93916999999999951</c:v>
                </c:pt>
                <c:pt idx="14">
                  <c:v>0.93674000000000524</c:v>
                </c:pt>
                <c:pt idx="15">
                  <c:v>0.93430999999999997</c:v>
                </c:pt>
                <c:pt idx="16">
                  <c:v>0.93186999999999998</c:v>
                </c:pt>
                <c:pt idx="17">
                  <c:v>0.92944000000000004</c:v>
                </c:pt>
                <c:pt idx="18">
                  <c:v>0.92701</c:v>
                </c:pt>
                <c:pt idx="19">
                  <c:v>0.92457</c:v>
                </c:pt>
                <c:pt idx="20">
                  <c:v>0.92213999999999996</c:v>
                </c:pt>
                <c:pt idx="21">
                  <c:v>0.91971000000000003</c:v>
                </c:pt>
                <c:pt idx="22">
                  <c:v>0.91727000000000003</c:v>
                </c:pt>
                <c:pt idx="23">
                  <c:v>0.91483999999999999</c:v>
                </c:pt>
                <c:pt idx="24">
                  <c:v>0.9124099999999995</c:v>
                </c:pt>
                <c:pt idx="25">
                  <c:v>0.90998000000000001</c:v>
                </c:pt>
                <c:pt idx="26">
                  <c:v>0.90754000000000001</c:v>
                </c:pt>
                <c:pt idx="27">
                  <c:v>0.90268000000000004</c:v>
                </c:pt>
                <c:pt idx="28">
                  <c:v>0.90024000000000004</c:v>
                </c:pt>
                <c:pt idx="29">
                  <c:v>0.89781000000000033</c:v>
                </c:pt>
                <c:pt idx="30">
                  <c:v>0.89537999999999951</c:v>
                </c:pt>
                <c:pt idx="31">
                  <c:v>0.89294000000000084</c:v>
                </c:pt>
                <c:pt idx="32">
                  <c:v>0.89050999999999958</c:v>
                </c:pt>
                <c:pt idx="33">
                  <c:v>0.88808000000000031</c:v>
                </c:pt>
                <c:pt idx="34">
                  <c:v>0.88564000000000165</c:v>
                </c:pt>
                <c:pt idx="35">
                  <c:v>0.8832099999999995</c:v>
                </c:pt>
                <c:pt idx="36">
                  <c:v>0.88078000000000034</c:v>
                </c:pt>
                <c:pt idx="37">
                  <c:v>0.87835000000000063</c:v>
                </c:pt>
                <c:pt idx="38">
                  <c:v>0.87591000000000063</c:v>
                </c:pt>
                <c:pt idx="39">
                  <c:v>0.87348000000000003</c:v>
                </c:pt>
                <c:pt idx="40">
                  <c:v>0.87105000000000365</c:v>
                </c:pt>
                <c:pt idx="41">
                  <c:v>0.86861000000000466</c:v>
                </c:pt>
                <c:pt idx="42">
                  <c:v>0.86617999999999995</c:v>
                </c:pt>
                <c:pt idx="43">
                  <c:v>0.86375000000000524</c:v>
                </c:pt>
                <c:pt idx="44">
                  <c:v>0.86131000000000002</c:v>
                </c:pt>
                <c:pt idx="45">
                  <c:v>0.85888000000000064</c:v>
                </c:pt>
                <c:pt idx="46">
                  <c:v>0.85645000000000004</c:v>
                </c:pt>
                <c:pt idx="47">
                  <c:v>0.85401000000000005</c:v>
                </c:pt>
                <c:pt idx="48">
                  <c:v>0.85158</c:v>
                </c:pt>
                <c:pt idx="49">
                  <c:v>0.84915000000000063</c:v>
                </c:pt>
                <c:pt idx="50">
                  <c:v>0.84672000000000602</c:v>
                </c:pt>
                <c:pt idx="51">
                  <c:v>0.84428000000000003</c:v>
                </c:pt>
                <c:pt idx="52">
                  <c:v>0.84185000000000065</c:v>
                </c:pt>
                <c:pt idx="53">
                  <c:v>0.83942000000000005</c:v>
                </c:pt>
                <c:pt idx="54">
                  <c:v>0.83697999999999995</c:v>
                </c:pt>
                <c:pt idx="55">
                  <c:v>0.83455000000000001</c:v>
                </c:pt>
                <c:pt idx="56">
                  <c:v>0.83211999999999997</c:v>
                </c:pt>
                <c:pt idx="57">
                  <c:v>0.82968000000000064</c:v>
                </c:pt>
                <c:pt idx="58">
                  <c:v>0.82725000000000004</c:v>
                </c:pt>
                <c:pt idx="59">
                  <c:v>0.82482000000000466</c:v>
                </c:pt>
                <c:pt idx="60">
                  <c:v>0.82238</c:v>
                </c:pt>
                <c:pt idx="61">
                  <c:v>0.81995000000000062</c:v>
                </c:pt>
                <c:pt idx="62">
                  <c:v>0.81752000000000002</c:v>
                </c:pt>
                <c:pt idx="63">
                  <c:v>0.81508999999999998</c:v>
                </c:pt>
                <c:pt idx="64">
                  <c:v>0.81265000000000065</c:v>
                </c:pt>
                <c:pt idx="65">
                  <c:v>0.81022000000000005</c:v>
                </c:pt>
                <c:pt idx="66">
                  <c:v>0.80779000000000523</c:v>
                </c:pt>
                <c:pt idx="67">
                  <c:v>0.80535000000000001</c:v>
                </c:pt>
                <c:pt idx="68">
                  <c:v>0.80291999999999997</c:v>
                </c:pt>
                <c:pt idx="69">
                  <c:v>0.80049000000000003</c:v>
                </c:pt>
                <c:pt idx="70">
                  <c:v>0.79805000000000004</c:v>
                </c:pt>
                <c:pt idx="71">
                  <c:v>0.79561999999999999</c:v>
                </c:pt>
                <c:pt idx="72">
                  <c:v>0.79318999999999951</c:v>
                </c:pt>
                <c:pt idx="73">
                  <c:v>0.79074999999999995</c:v>
                </c:pt>
                <c:pt idx="74">
                  <c:v>0.78832000000000002</c:v>
                </c:pt>
                <c:pt idx="75">
                  <c:v>0.78588999999999998</c:v>
                </c:pt>
                <c:pt idx="76">
                  <c:v>0.78344999999999998</c:v>
                </c:pt>
                <c:pt idx="77">
                  <c:v>0.78102000000000005</c:v>
                </c:pt>
                <c:pt idx="78">
                  <c:v>0.77859000000000489</c:v>
                </c:pt>
                <c:pt idx="79">
                  <c:v>0.77616000000000063</c:v>
                </c:pt>
                <c:pt idx="80">
                  <c:v>0.77372000000000662</c:v>
                </c:pt>
                <c:pt idx="81">
                  <c:v>0.77129000000000558</c:v>
                </c:pt>
                <c:pt idx="82">
                  <c:v>0.76886000000000065</c:v>
                </c:pt>
                <c:pt idx="83">
                  <c:v>0.76641999999999999</c:v>
                </c:pt>
                <c:pt idx="84">
                  <c:v>0.76398999999999995</c:v>
                </c:pt>
                <c:pt idx="85">
                  <c:v>0.76156000000000001</c:v>
                </c:pt>
                <c:pt idx="86">
                  <c:v>0.75912000000000524</c:v>
                </c:pt>
                <c:pt idx="87">
                  <c:v>0.7566900000000083</c:v>
                </c:pt>
                <c:pt idx="88">
                  <c:v>0.75426000000000004</c:v>
                </c:pt>
                <c:pt idx="89">
                  <c:v>0.75182000000000604</c:v>
                </c:pt>
                <c:pt idx="90">
                  <c:v>0.74939000000000477</c:v>
                </c:pt>
                <c:pt idx="91">
                  <c:v>0.74696000000000062</c:v>
                </c:pt>
                <c:pt idx="92">
                  <c:v>0.74453000000000003</c:v>
                </c:pt>
                <c:pt idx="93">
                  <c:v>0.74209000000000602</c:v>
                </c:pt>
                <c:pt idx="94">
                  <c:v>0.73966000000000065</c:v>
                </c:pt>
                <c:pt idx="95">
                  <c:v>0.73723000000000005</c:v>
                </c:pt>
                <c:pt idx="96">
                  <c:v>0.73479000000000605</c:v>
                </c:pt>
                <c:pt idx="97">
                  <c:v>0.73236000000000001</c:v>
                </c:pt>
                <c:pt idx="98">
                  <c:v>0.72993000000000063</c:v>
                </c:pt>
                <c:pt idx="99">
                  <c:v>0.72748999999999997</c:v>
                </c:pt>
                <c:pt idx="100">
                  <c:v>0.72506000000000004</c:v>
                </c:pt>
                <c:pt idx="101">
                  <c:v>0.72263000000000466</c:v>
                </c:pt>
                <c:pt idx="102">
                  <c:v>0.72019000000000466</c:v>
                </c:pt>
                <c:pt idx="103">
                  <c:v>0.71775999999999995</c:v>
                </c:pt>
                <c:pt idx="104">
                  <c:v>0.71533000000000002</c:v>
                </c:pt>
                <c:pt idx="105">
                  <c:v>0.71290000000000064</c:v>
                </c:pt>
                <c:pt idx="106">
                  <c:v>0.71045999999999998</c:v>
                </c:pt>
                <c:pt idx="107">
                  <c:v>0.70803000000000005</c:v>
                </c:pt>
                <c:pt idx="108">
                  <c:v>0.70560000000000522</c:v>
                </c:pt>
                <c:pt idx="109">
                  <c:v>0.70316000000000001</c:v>
                </c:pt>
                <c:pt idx="110">
                  <c:v>0.70073000000000063</c:v>
                </c:pt>
                <c:pt idx="111">
                  <c:v>0.6983000000000007</c:v>
                </c:pt>
                <c:pt idx="112">
                  <c:v>0.6958600000000007</c:v>
                </c:pt>
                <c:pt idx="113">
                  <c:v>0.69343000000000032</c:v>
                </c:pt>
                <c:pt idx="114">
                  <c:v>0.69100000000000084</c:v>
                </c:pt>
                <c:pt idx="115">
                  <c:v>0.68855999999999951</c:v>
                </c:pt>
                <c:pt idx="116">
                  <c:v>0.68613000000000035</c:v>
                </c:pt>
                <c:pt idx="117">
                  <c:v>0.68370000000000164</c:v>
                </c:pt>
                <c:pt idx="118">
                  <c:v>0.6812700000000006</c:v>
                </c:pt>
                <c:pt idx="119">
                  <c:v>0.67883000000000604</c:v>
                </c:pt>
                <c:pt idx="120">
                  <c:v>0.67640000000000489</c:v>
                </c:pt>
                <c:pt idx="121">
                  <c:v>0.67397000000000695</c:v>
                </c:pt>
                <c:pt idx="122">
                  <c:v>0.67153000000000063</c:v>
                </c:pt>
                <c:pt idx="123">
                  <c:v>0.66910000000000602</c:v>
                </c:pt>
                <c:pt idx="124">
                  <c:v>0.66667000000000842</c:v>
                </c:pt>
                <c:pt idx="125">
                  <c:v>0.66423000000000065</c:v>
                </c:pt>
                <c:pt idx="126">
                  <c:v>0.66180000000000605</c:v>
                </c:pt>
                <c:pt idx="127">
                  <c:v>0.65937000000000523</c:v>
                </c:pt>
                <c:pt idx="128">
                  <c:v>0.65693000000000523</c:v>
                </c:pt>
                <c:pt idx="129">
                  <c:v>0.65450000000000064</c:v>
                </c:pt>
                <c:pt idx="130">
                  <c:v>0.65207000000000603</c:v>
                </c:pt>
                <c:pt idx="131">
                  <c:v>0.64964000000000921</c:v>
                </c:pt>
                <c:pt idx="132">
                  <c:v>0.64720000000000466</c:v>
                </c:pt>
                <c:pt idx="133">
                  <c:v>0.64476999999999995</c:v>
                </c:pt>
                <c:pt idx="134">
                  <c:v>0.64234000000000535</c:v>
                </c:pt>
                <c:pt idx="135">
                  <c:v>0.6399000000000058</c:v>
                </c:pt>
                <c:pt idx="136">
                  <c:v>0.63746999999999998</c:v>
                </c:pt>
                <c:pt idx="137">
                  <c:v>0.63504000000000604</c:v>
                </c:pt>
                <c:pt idx="138">
                  <c:v>0.63260000000000605</c:v>
                </c:pt>
                <c:pt idx="139">
                  <c:v>0.63017000000000523</c:v>
                </c:pt>
                <c:pt idx="140">
                  <c:v>0.62774000000000696</c:v>
                </c:pt>
                <c:pt idx="141">
                  <c:v>0.62530000000000063</c:v>
                </c:pt>
                <c:pt idx="142">
                  <c:v>0.62287000000000603</c:v>
                </c:pt>
                <c:pt idx="143">
                  <c:v>0.62043999999999999</c:v>
                </c:pt>
                <c:pt idx="144">
                  <c:v>0.61800000000000466</c:v>
                </c:pt>
                <c:pt idx="145">
                  <c:v>0.61556999999999951</c:v>
                </c:pt>
                <c:pt idx="146">
                  <c:v>0.61314000000000524</c:v>
                </c:pt>
                <c:pt idx="147">
                  <c:v>0.61071000000000064</c:v>
                </c:pt>
                <c:pt idx="148">
                  <c:v>0.60826999999999998</c:v>
                </c:pt>
                <c:pt idx="149">
                  <c:v>0.60584000000000604</c:v>
                </c:pt>
                <c:pt idx="150">
                  <c:v>0.60341</c:v>
                </c:pt>
                <c:pt idx="151">
                  <c:v>0.60097000000000522</c:v>
                </c:pt>
                <c:pt idx="152">
                  <c:v>0.59853999999999419</c:v>
                </c:pt>
                <c:pt idx="153">
                  <c:v>0.59610999999999958</c:v>
                </c:pt>
                <c:pt idx="154">
                  <c:v>0.5936700000000007</c:v>
                </c:pt>
                <c:pt idx="155">
                  <c:v>0.59123999999999555</c:v>
                </c:pt>
                <c:pt idx="156">
                  <c:v>0.5888099999999995</c:v>
                </c:pt>
                <c:pt idx="157">
                  <c:v>0.58636999999999417</c:v>
                </c:pt>
                <c:pt idx="158">
                  <c:v>0.58394000000000035</c:v>
                </c:pt>
                <c:pt idx="159">
                  <c:v>0.58150999999999509</c:v>
                </c:pt>
                <c:pt idx="160">
                  <c:v>0.57908000000000004</c:v>
                </c:pt>
                <c:pt idx="161">
                  <c:v>0.57664000000000604</c:v>
                </c:pt>
                <c:pt idx="162">
                  <c:v>0.57421</c:v>
                </c:pt>
                <c:pt idx="163">
                  <c:v>0.57177999999999995</c:v>
                </c:pt>
                <c:pt idx="164">
                  <c:v>0.56933999999999996</c:v>
                </c:pt>
                <c:pt idx="165">
                  <c:v>0.56691000000000003</c:v>
                </c:pt>
                <c:pt idx="166">
                  <c:v>0.56447999999999998</c:v>
                </c:pt>
                <c:pt idx="167">
                  <c:v>0.56203999999999998</c:v>
                </c:pt>
                <c:pt idx="168">
                  <c:v>0.55961000000000005</c:v>
                </c:pt>
                <c:pt idx="169">
                  <c:v>0.55718000000000001</c:v>
                </c:pt>
                <c:pt idx="170">
                  <c:v>0.55474000000000523</c:v>
                </c:pt>
                <c:pt idx="171">
                  <c:v>0.55230999999999997</c:v>
                </c:pt>
                <c:pt idx="172">
                  <c:v>0.54988000000000004</c:v>
                </c:pt>
                <c:pt idx="173">
                  <c:v>0.54744999999999999</c:v>
                </c:pt>
                <c:pt idx="174">
                  <c:v>0.54500999999999999</c:v>
                </c:pt>
                <c:pt idx="175">
                  <c:v>0.54257999999999951</c:v>
                </c:pt>
                <c:pt idx="176">
                  <c:v>0.54015000000000002</c:v>
                </c:pt>
                <c:pt idx="177">
                  <c:v>0.53771000000000002</c:v>
                </c:pt>
                <c:pt idx="178">
                  <c:v>0.53527999999999998</c:v>
                </c:pt>
                <c:pt idx="179">
                  <c:v>0.53285000000000005</c:v>
                </c:pt>
                <c:pt idx="180">
                  <c:v>0.53040999999999949</c:v>
                </c:pt>
                <c:pt idx="181">
                  <c:v>0.52798</c:v>
                </c:pt>
                <c:pt idx="182">
                  <c:v>0.52554999999999996</c:v>
                </c:pt>
                <c:pt idx="183">
                  <c:v>0.52310999999999996</c:v>
                </c:pt>
                <c:pt idx="184">
                  <c:v>0.52068000000000003</c:v>
                </c:pt>
                <c:pt idx="185">
                  <c:v>0.51824999999999999</c:v>
                </c:pt>
                <c:pt idx="186">
                  <c:v>0.5158199999999995</c:v>
                </c:pt>
                <c:pt idx="187">
                  <c:v>0.5133799999999995</c:v>
                </c:pt>
                <c:pt idx="188">
                  <c:v>0.51095000000000002</c:v>
                </c:pt>
                <c:pt idx="189">
                  <c:v>0.50851999999999475</c:v>
                </c:pt>
                <c:pt idx="190">
                  <c:v>0.50607999999999997</c:v>
                </c:pt>
                <c:pt idx="191">
                  <c:v>0.50365000000000004</c:v>
                </c:pt>
                <c:pt idx="192">
                  <c:v>0.50122</c:v>
                </c:pt>
                <c:pt idx="193">
                  <c:v>0.49878000000000233</c:v>
                </c:pt>
                <c:pt idx="194">
                  <c:v>0.49635000000000262</c:v>
                </c:pt>
                <c:pt idx="195">
                  <c:v>0.49392000000000313</c:v>
                </c:pt>
                <c:pt idx="196">
                  <c:v>0.49148000000000347</c:v>
                </c:pt>
                <c:pt idx="197">
                  <c:v>0.48905000000000032</c:v>
                </c:pt>
                <c:pt idx="198">
                  <c:v>0.48662000000000138</c:v>
                </c:pt>
                <c:pt idx="199">
                  <c:v>0.48418000000000233</c:v>
                </c:pt>
                <c:pt idx="200">
                  <c:v>0.48175000000000001</c:v>
                </c:pt>
                <c:pt idx="201">
                  <c:v>0.47932000000000302</c:v>
                </c:pt>
                <c:pt idx="202">
                  <c:v>0.47689000000000031</c:v>
                </c:pt>
                <c:pt idx="203">
                  <c:v>0.47445000000000032</c:v>
                </c:pt>
                <c:pt idx="204">
                  <c:v>0.47202000000000038</c:v>
                </c:pt>
                <c:pt idx="205">
                  <c:v>0.46959000000000001</c:v>
                </c:pt>
                <c:pt idx="206">
                  <c:v>0.46715000000000001</c:v>
                </c:pt>
                <c:pt idx="207">
                  <c:v>0.46472000000000002</c:v>
                </c:pt>
                <c:pt idx="208">
                  <c:v>0.46229000000000003</c:v>
                </c:pt>
                <c:pt idx="209">
                  <c:v>0.45985000000000031</c:v>
                </c:pt>
                <c:pt idx="210">
                  <c:v>0.45742000000000038</c:v>
                </c:pt>
                <c:pt idx="211">
                  <c:v>0.45499000000000001</c:v>
                </c:pt>
                <c:pt idx="212">
                  <c:v>0.45255000000000001</c:v>
                </c:pt>
                <c:pt idx="213">
                  <c:v>0.45012000000000002</c:v>
                </c:pt>
                <c:pt idx="214">
                  <c:v>0.4476900000000002</c:v>
                </c:pt>
                <c:pt idx="215">
                  <c:v>0.44526000000000021</c:v>
                </c:pt>
                <c:pt idx="216">
                  <c:v>0.44282000000000082</c:v>
                </c:pt>
                <c:pt idx="217">
                  <c:v>0.44039000000000017</c:v>
                </c:pt>
                <c:pt idx="218">
                  <c:v>0.43796000000000296</c:v>
                </c:pt>
                <c:pt idx="219">
                  <c:v>0.43552000000000302</c:v>
                </c:pt>
                <c:pt idx="220">
                  <c:v>0.43309000000000031</c:v>
                </c:pt>
                <c:pt idx="221">
                  <c:v>0.43066000000000032</c:v>
                </c:pt>
                <c:pt idx="222">
                  <c:v>0.42822000000000032</c:v>
                </c:pt>
                <c:pt idx="223">
                  <c:v>0.42579</c:v>
                </c:pt>
                <c:pt idx="224">
                  <c:v>0.42336000000000268</c:v>
                </c:pt>
                <c:pt idx="225">
                  <c:v>0.42092000000000301</c:v>
                </c:pt>
                <c:pt idx="226">
                  <c:v>0.41849000000000008</c:v>
                </c:pt>
                <c:pt idx="227">
                  <c:v>0.41606000000000032</c:v>
                </c:pt>
                <c:pt idx="228">
                  <c:v>0.41363</c:v>
                </c:pt>
                <c:pt idx="229">
                  <c:v>0.41119</c:v>
                </c:pt>
                <c:pt idx="230">
                  <c:v>0.40876000000000001</c:v>
                </c:pt>
                <c:pt idx="231">
                  <c:v>0.40633000000000002</c:v>
                </c:pt>
                <c:pt idx="232">
                  <c:v>0.40389000000000008</c:v>
                </c:pt>
                <c:pt idx="233">
                  <c:v>0.40146000000000032</c:v>
                </c:pt>
                <c:pt idx="234">
                  <c:v>0.39903000000000038</c:v>
                </c:pt>
                <c:pt idx="235">
                  <c:v>0.39659000000000233</c:v>
                </c:pt>
                <c:pt idx="236">
                  <c:v>0.39416000000000262</c:v>
                </c:pt>
                <c:pt idx="237">
                  <c:v>0.39173000000000002</c:v>
                </c:pt>
                <c:pt idx="238">
                  <c:v>0.38929000000000002</c:v>
                </c:pt>
                <c:pt idx="239">
                  <c:v>0.38686000000000365</c:v>
                </c:pt>
                <c:pt idx="240">
                  <c:v>0.38443000000000038</c:v>
                </c:pt>
                <c:pt idx="241">
                  <c:v>0.38200000000000262</c:v>
                </c:pt>
                <c:pt idx="242">
                  <c:v>0.37956000000000262</c:v>
                </c:pt>
                <c:pt idx="243">
                  <c:v>0.37713000000000002</c:v>
                </c:pt>
                <c:pt idx="244">
                  <c:v>0.37470000000000031</c:v>
                </c:pt>
                <c:pt idx="245">
                  <c:v>0.37226000000000031</c:v>
                </c:pt>
                <c:pt idx="246">
                  <c:v>0.36983000000000038</c:v>
                </c:pt>
                <c:pt idx="247">
                  <c:v>0.36740000000000256</c:v>
                </c:pt>
                <c:pt idx="248">
                  <c:v>0.36496000000000262</c:v>
                </c:pt>
                <c:pt idx="249">
                  <c:v>0.36253000000000002</c:v>
                </c:pt>
                <c:pt idx="250">
                  <c:v>0.36010000000000031</c:v>
                </c:pt>
                <c:pt idx="251">
                  <c:v>0.35766000000000031</c:v>
                </c:pt>
                <c:pt idx="252">
                  <c:v>0.3552300000000001</c:v>
                </c:pt>
                <c:pt idx="253">
                  <c:v>0.35280000000000233</c:v>
                </c:pt>
                <c:pt idx="254">
                  <c:v>0.35036000000000261</c:v>
                </c:pt>
                <c:pt idx="255">
                  <c:v>0.34793000000000035</c:v>
                </c:pt>
                <c:pt idx="256">
                  <c:v>0.34550000000000042</c:v>
                </c:pt>
                <c:pt idx="257">
                  <c:v>0.34307000000000082</c:v>
                </c:pt>
                <c:pt idx="258">
                  <c:v>0.34063000000000027</c:v>
                </c:pt>
                <c:pt idx="259">
                  <c:v>0.33820000000000233</c:v>
                </c:pt>
                <c:pt idx="260">
                  <c:v>0.33577000000000262</c:v>
                </c:pt>
                <c:pt idx="261">
                  <c:v>0.33333000000000285</c:v>
                </c:pt>
                <c:pt idx="262">
                  <c:v>0.33090000000000352</c:v>
                </c:pt>
                <c:pt idx="263">
                  <c:v>0.32847000000000415</c:v>
                </c:pt>
                <c:pt idx="264">
                  <c:v>0.32603000000000032</c:v>
                </c:pt>
                <c:pt idx="265">
                  <c:v>0.32360000000000233</c:v>
                </c:pt>
                <c:pt idx="266">
                  <c:v>0.32117000000000262</c:v>
                </c:pt>
                <c:pt idx="267">
                  <c:v>0.31873000000000001</c:v>
                </c:pt>
                <c:pt idx="268">
                  <c:v>0.31630000000000313</c:v>
                </c:pt>
                <c:pt idx="269">
                  <c:v>0.31387000000000387</c:v>
                </c:pt>
                <c:pt idx="270">
                  <c:v>0.31144000000000038</c:v>
                </c:pt>
                <c:pt idx="271">
                  <c:v>0.30900000000000138</c:v>
                </c:pt>
                <c:pt idx="272">
                  <c:v>0.30657000000000262</c:v>
                </c:pt>
                <c:pt idx="273">
                  <c:v>0.30414000000000002</c:v>
                </c:pt>
                <c:pt idx="274">
                  <c:v>0.30170000000000002</c:v>
                </c:pt>
                <c:pt idx="275">
                  <c:v>0.29927000000000031</c:v>
                </c:pt>
                <c:pt idx="276">
                  <c:v>0.29684000000000038</c:v>
                </c:pt>
                <c:pt idx="277">
                  <c:v>0.29440000000000038</c:v>
                </c:pt>
                <c:pt idx="278">
                  <c:v>0.29197000000000262</c:v>
                </c:pt>
                <c:pt idx="279">
                  <c:v>0.28954000000000002</c:v>
                </c:pt>
                <c:pt idx="280">
                  <c:v>0.28710000000000002</c:v>
                </c:pt>
                <c:pt idx="281">
                  <c:v>0.28467000000000031</c:v>
                </c:pt>
                <c:pt idx="282">
                  <c:v>0.28224000000000005</c:v>
                </c:pt>
                <c:pt idx="283">
                  <c:v>0.27981000000000239</c:v>
                </c:pt>
                <c:pt idx="284">
                  <c:v>0.27737000000000261</c:v>
                </c:pt>
                <c:pt idx="285">
                  <c:v>0.27494000000000002</c:v>
                </c:pt>
                <c:pt idx="286">
                  <c:v>0.27251000000000031</c:v>
                </c:pt>
                <c:pt idx="287">
                  <c:v>0.27007000000000031</c:v>
                </c:pt>
                <c:pt idx="288">
                  <c:v>0.26764000000000004</c:v>
                </c:pt>
                <c:pt idx="289">
                  <c:v>0.26521</c:v>
                </c:pt>
                <c:pt idx="290">
                  <c:v>0.26277</c:v>
                </c:pt>
                <c:pt idx="291">
                  <c:v>0.26034000000000002</c:v>
                </c:pt>
                <c:pt idx="292">
                  <c:v>0.25791000000000008</c:v>
                </c:pt>
                <c:pt idx="293">
                  <c:v>0.25547000000000031</c:v>
                </c:pt>
                <c:pt idx="294">
                  <c:v>0.25304000000000004</c:v>
                </c:pt>
                <c:pt idx="295">
                  <c:v>0.25061</c:v>
                </c:pt>
                <c:pt idx="296">
                  <c:v>0.24818000000000001</c:v>
                </c:pt>
                <c:pt idx="297">
                  <c:v>0.24574000000000157</c:v>
                </c:pt>
                <c:pt idx="298">
                  <c:v>0.24331000000000041</c:v>
                </c:pt>
                <c:pt idx="299">
                  <c:v>0.24088000000000001</c:v>
                </c:pt>
                <c:pt idx="300">
                  <c:v>0.24088000000000001</c:v>
                </c:pt>
                <c:pt idx="301">
                  <c:v>0.23842000000000024</c:v>
                </c:pt>
                <c:pt idx="302">
                  <c:v>0.23596000000000125</c:v>
                </c:pt>
                <c:pt idx="303">
                  <c:v>0.23350000000000001</c:v>
                </c:pt>
                <c:pt idx="304">
                  <c:v>0.23104000000000041</c:v>
                </c:pt>
                <c:pt idx="305">
                  <c:v>0.22859000000000021</c:v>
                </c:pt>
                <c:pt idx="306">
                  <c:v>0.22859000000000021</c:v>
                </c:pt>
                <c:pt idx="307">
                  <c:v>0.22610000000000008</c:v>
                </c:pt>
                <c:pt idx="308">
                  <c:v>0.22361999999999999</c:v>
                </c:pt>
                <c:pt idx="309">
                  <c:v>0.22361999999999999</c:v>
                </c:pt>
                <c:pt idx="310">
                  <c:v>0.22110000000000007</c:v>
                </c:pt>
                <c:pt idx="311">
                  <c:v>0.21859000000000142</c:v>
                </c:pt>
                <c:pt idx="312">
                  <c:v>0.21607999999999999</c:v>
                </c:pt>
                <c:pt idx="313">
                  <c:v>0.21357000000000001</c:v>
                </c:pt>
                <c:pt idx="314">
                  <c:v>0.21105000000000004</c:v>
                </c:pt>
                <c:pt idx="315">
                  <c:v>0.21105000000000004</c:v>
                </c:pt>
                <c:pt idx="316">
                  <c:v>0.20851000000000044</c:v>
                </c:pt>
                <c:pt idx="317">
                  <c:v>0.20851000000000044</c:v>
                </c:pt>
                <c:pt idx="318">
                  <c:v>0.20594000000000162</c:v>
                </c:pt>
                <c:pt idx="319">
                  <c:v>0.20336000000000001</c:v>
                </c:pt>
                <c:pt idx="320">
                  <c:v>0.20336000000000001</c:v>
                </c:pt>
                <c:pt idx="321">
                  <c:v>0.20336000000000001</c:v>
                </c:pt>
                <c:pt idx="322">
                  <c:v>0.20336000000000001</c:v>
                </c:pt>
                <c:pt idx="323">
                  <c:v>0.20336000000000001</c:v>
                </c:pt>
                <c:pt idx="324">
                  <c:v>0.20336000000000001</c:v>
                </c:pt>
                <c:pt idx="325">
                  <c:v>0.20336000000000001</c:v>
                </c:pt>
                <c:pt idx="326">
                  <c:v>0.20058000000000001</c:v>
                </c:pt>
                <c:pt idx="327">
                  <c:v>0.19779000000000041</c:v>
                </c:pt>
                <c:pt idx="328">
                  <c:v>0.19501000000000021</c:v>
                </c:pt>
                <c:pt idx="329">
                  <c:v>0.19501000000000021</c:v>
                </c:pt>
                <c:pt idx="330">
                  <c:v>0.19501000000000021</c:v>
                </c:pt>
                <c:pt idx="331">
                  <c:v>0.19214000000000009</c:v>
                </c:pt>
                <c:pt idx="332">
                  <c:v>0.18927000000000024</c:v>
                </c:pt>
                <c:pt idx="333">
                  <c:v>0.18640000000000154</c:v>
                </c:pt>
                <c:pt idx="334">
                  <c:v>0.18640000000000154</c:v>
                </c:pt>
                <c:pt idx="335">
                  <c:v>0.18640000000000154</c:v>
                </c:pt>
                <c:pt idx="336">
                  <c:v>0.18344000000000193</c:v>
                </c:pt>
                <c:pt idx="337">
                  <c:v>0.18344000000000193</c:v>
                </c:pt>
                <c:pt idx="338">
                  <c:v>0.18044000000000193</c:v>
                </c:pt>
                <c:pt idx="339">
                  <c:v>0.18044000000000193</c:v>
                </c:pt>
                <c:pt idx="340">
                  <c:v>0.17738000000000001</c:v>
                </c:pt>
                <c:pt idx="341">
                  <c:v>0.17738000000000001</c:v>
                </c:pt>
                <c:pt idx="342">
                  <c:v>0.17738000000000001</c:v>
                </c:pt>
                <c:pt idx="343">
                  <c:v>0.17421000000000125</c:v>
                </c:pt>
                <c:pt idx="344">
                  <c:v>0.17421000000000125</c:v>
                </c:pt>
                <c:pt idx="345">
                  <c:v>0.17421000000000125</c:v>
                </c:pt>
                <c:pt idx="346">
                  <c:v>0.17421000000000125</c:v>
                </c:pt>
                <c:pt idx="347">
                  <c:v>0.17421000000000125</c:v>
                </c:pt>
                <c:pt idx="348">
                  <c:v>0.17421000000000125</c:v>
                </c:pt>
                <c:pt idx="349">
                  <c:v>0.17421000000000125</c:v>
                </c:pt>
                <c:pt idx="350">
                  <c:v>0.17421000000000125</c:v>
                </c:pt>
                <c:pt idx="351">
                  <c:v>0.17421000000000125</c:v>
                </c:pt>
                <c:pt idx="352">
                  <c:v>0.17421000000000125</c:v>
                </c:pt>
                <c:pt idx="353">
                  <c:v>0.17042000000000004</c:v>
                </c:pt>
                <c:pt idx="354">
                  <c:v>0.17042000000000004</c:v>
                </c:pt>
                <c:pt idx="355">
                  <c:v>0.17042000000000004</c:v>
                </c:pt>
                <c:pt idx="356">
                  <c:v>0.16646000000000091</c:v>
                </c:pt>
                <c:pt idx="357">
                  <c:v>0.16646000000000091</c:v>
                </c:pt>
                <c:pt idx="358">
                  <c:v>0.16646000000000091</c:v>
                </c:pt>
                <c:pt idx="359">
                  <c:v>0.16646000000000091</c:v>
                </c:pt>
                <c:pt idx="360">
                  <c:v>0.16646000000000091</c:v>
                </c:pt>
                <c:pt idx="361">
                  <c:v>0.16646000000000091</c:v>
                </c:pt>
                <c:pt idx="362">
                  <c:v>0.16646000000000091</c:v>
                </c:pt>
                <c:pt idx="363">
                  <c:v>0.16646000000000091</c:v>
                </c:pt>
                <c:pt idx="364">
                  <c:v>0.1617000000000002</c:v>
                </c:pt>
                <c:pt idx="365">
                  <c:v>0.1617000000000002</c:v>
                </c:pt>
                <c:pt idx="366">
                  <c:v>0.1617000000000002</c:v>
                </c:pt>
                <c:pt idx="367">
                  <c:v>0.1617000000000002</c:v>
                </c:pt>
                <c:pt idx="368">
                  <c:v>0.1617000000000002</c:v>
                </c:pt>
                <c:pt idx="369">
                  <c:v>0.1617000000000002</c:v>
                </c:pt>
                <c:pt idx="370">
                  <c:v>0.1617000000000002</c:v>
                </c:pt>
                <c:pt idx="371">
                  <c:v>0.1617000000000002</c:v>
                </c:pt>
                <c:pt idx="372">
                  <c:v>0.1617000000000002</c:v>
                </c:pt>
                <c:pt idx="373">
                  <c:v>0.1617000000000002</c:v>
                </c:pt>
                <c:pt idx="374">
                  <c:v>0.1617000000000002</c:v>
                </c:pt>
                <c:pt idx="375">
                  <c:v>0.1617000000000002</c:v>
                </c:pt>
                <c:pt idx="376">
                  <c:v>0.1617000000000002</c:v>
                </c:pt>
                <c:pt idx="377">
                  <c:v>0.1617000000000002</c:v>
                </c:pt>
                <c:pt idx="378">
                  <c:v>0.1617000000000002</c:v>
                </c:pt>
                <c:pt idx="379">
                  <c:v>0.1617000000000002</c:v>
                </c:pt>
                <c:pt idx="380">
                  <c:v>0.1617000000000002</c:v>
                </c:pt>
                <c:pt idx="381">
                  <c:v>0.1617000000000002</c:v>
                </c:pt>
                <c:pt idx="382">
                  <c:v>0.1617000000000002</c:v>
                </c:pt>
                <c:pt idx="383">
                  <c:v>0.1617000000000002</c:v>
                </c:pt>
                <c:pt idx="384">
                  <c:v>0.1617000000000002</c:v>
                </c:pt>
                <c:pt idx="385">
                  <c:v>0.1617000000000002</c:v>
                </c:pt>
                <c:pt idx="386">
                  <c:v>0.1617000000000002</c:v>
                </c:pt>
                <c:pt idx="387">
                  <c:v>0.1617000000000002</c:v>
                </c:pt>
                <c:pt idx="388">
                  <c:v>0.1617000000000002</c:v>
                </c:pt>
                <c:pt idx="389">
                  <c:v>0.1617000000000002</c:v>
                </c:pt>
                <c:pt idx="390">
                  <c:v>0.14374000000000142</c:v>
                </c:pt>
                <c:pt idx="391">
                  <c:v>0.12576999999999999</c:v>
                </c:pt>
              </c:numCache>
            </c:numRef>
          </c:yVal>
          <c:smooth val="1"/>
        </c:ser>
        <c:axId val="90825088"/>
        <c:axId val="90826624"/>
      </c:scatterChart>
      <c:valAx>
        <c:axId val="90825088"/>
        <c:scaling>
          <c:orientation val="minMax"/>
          <c:max val="100000000"/>
          <c:min val="0"/>
        </c:scaling>
        <c:axPos val="b"/>
        <c:numFmt formatCode="General" sourceLinked="1"/>
        <c:tickLblPos val="nextTo"/>
        <c:crossAx val="90826624"/>
        <c:crosses val="autoZero"/>
        <c:crossBetween val="midCat"/>
      </c:valAx>
      <c:valAx>
        <c:axId val="90826624"/>
        <c:scaling>
          <c:orientation val="minMax"/>
          <c:max val="1"/>
          <c:min val="0"/>
        </c:scaling>
        <c:axPos val="l"/>
        <c:title>
          <c:tx>
            <c:rich>
              <a:bodyPr rot="-5400000" vert="horz"/>
              <a:lstStyle/>
              <a:p>
                <a:pPr>
                  <a:defRPr/>
                </a:pPr>
                <a:r>
                  <a:rPr lang="en-US" dirty="0" smtClean="0"/>
                  <a:t>Estimated Survival Probability</a:t>
                </a:r>
                <a:endParaRPr lang="en-US" dirty="0"/>
              </a:p>
            </c:rich>
          </c:tx>
          <c:layout/>
        </c:title>
        <c:numFmt formatCode="General" sourceLinked="1"/>
        <c:tickLblPos val="nextTo"/>
        <c:crossAx val="90825088"/>
        <c:crosses val="autoZero"/>
        <c:crossBetween val="midCat"/>
      </c:valAx>
    </c:plotArea>
    <c:legend>
      <c:legendPos val="r"/>
      <c:layout>
        <c:manualLayout>
          <c:xMode val="edge"/>
          <c:yMode val="edge"/>
          <c:x val="0.65463992001000215"/>
          <c:y val="0.64427736855473761"/>
          <c:w val="0.31865810334314515"/>
          <c:h val="0.14472229277791976"/>
        </c:manualLayout>
      </c:layout>
      <c:overlay val="1"/>
    </c:legend>
    <c:plotVisOnly val="1"/>
  </c:chart>
  <c:txPr>
    <a:bodyPr/>
    <a:lstStyle/>
    <a:p>
      <a:pPr>
        <a:defRPr sz="16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scatterChart>
        <c:scatterStyle val="smoothMarker"/>
        <c:ser>
          <c:idx val="0"/>
          <c:order val="0"/>
          <c:tx>
            <c:v>Wiki Quality Score</c:v>
          </c:tx>
          <c:spPr>
            <a:ln w="44450"/>
          </c:spPr>
          <c:marker>
            <c:symbol val="none"/>
          </c:marker>
          <c:xVal>
            <c:numRef>
              <c:f>'%FRPL&amp;Subject'!$A$13:$A$412</c:f>
              <c:numCache>
                <c:formatCode>General</c:formatCode>
                <c:ptCount val="4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numCache>
            </c:numRef>
          </c:xVal>
          <c:yVal>
            <c:numRef>
              <c:f>'%FRPL&amp;Subject'!$B$13:$B$412</c:f>
              <c:numCache>
                <c:formatCode>General</c:formatCode>
                <c:ptCount val="400"/>
                <c:pt idx="0">
                  <c:v>1.0176125352000001</c:v>
                </c:pt>
                <c:pt idx="1">
                  <c:v>1.5406613976505334</c:v>
                </c:pt>
                <c:pt idx="2">
                  <c:v>1.8466253682289557</c:v>
                </c:pt>
                <c:pt idx="3">
                  <c:v>2.0637102601010713</c:v>
                </c:pt>
                <c:pt idx="4">
                  <c:v>2.2320943839227732</c:v>
                </c:pt>
                <c:pt idx="5">
                  <c:v>2.36967423067949</c:v>
                </c:pt>
                <c:pt idx="6">
                  <c:v>2.4859963336771393</c:v>
                </c:pt>
                <c:pt idx="7">
                  <c:v>2.5867591225516038</c:v>
                </c:pt>
                <c:pt idx="8">
                  <c:v>2.6756382012579136</c:v>
                </c:pt>
                <c:pt idx="9">
                  <c:v>2.7551432463733083</c:v>
                </c:pt>
                <c:pt idx="10">
                  <c:v>2.8270643080536511</c:v>
                </c:pt>
                <c:pt idx="11">
                  <c:v>2.8927230931300238</c:v>
                </c:pt>
                <c:pt idx="12">
                  <c:v>2.9531233203404756</c:v>
                </c:pt>
                <c:pt idx="13">
                  <c:v>3.0090451961276732</c:v>
                </c:pt>
                <c:pt idx="14">
                  <c:v>3.0611072169517297</c:v>
                </c:pt>
                <c:pt idx="15">
                  <c:v>3.1098079850021394</c:v>
                </c:pt>
                <c:pt idx="16">
                  <c:v>3.1555553246248182</c:v>
                </c:pt>
                <c:pt idx="17">
                  <c:v>3.1986870637084461</c:v>
                </c:pt>
                <c:pt idx="18">
                  <c:v>3.2394861888789972</c:v>
                </c:pt>
                <c:pt idx="19">
                  <c:v>3.2781921088238422</c:v>
                </c:pt>
                <c:pt idx="20">
                  <c:v>3.3150091667060937</c:v>
                </c:pt>
                <c:pt idx="21">
                  <c:v>3.350113170504184</c:v>
                </c:pt>
                <c:pt idx="22">
                  <c:v>3.3836564705401369</c:v>
                </c:pt>
                <c:pt idx="23">
                  <c:v>3.4157719555805599</c:v>
                </c:pt>
                <c:pt idx="24">
                  <c:v>3.4465762326455449</c:v>
                </c:pt>
                <c:pt idx="25">
                  <c:v>3.4761721827910108</c:v>
                </c:pt>
                <c:pt idx="26">
                  <c:v>3.5046510342868662</c:v>
                </c:pt>
                <c:pt idx="27">
                  <c:v>3.5320940585782088</c:v>
                </c:pt>
                <c:pt idx="28">
                  <c:v>3.5585739685077953</c:v>
                </c:pt>
                <c:pt idx="29">
                  <c:v>3.5841560794022631</c:v>
                </c:pt>
                <c:pt idx="30">
                  <c:v>3.6088992797044916</c:v>
                </c:pt>
                <c:pt idx="31">
                  <c:v>3.6328568474526741</c:v>
                </c:pt>
                <c:pt idx="32">
                  <c:v>3.6560771410826072</c:v>
                </c:pt>
                <c:pt idx="33">
                  <c:v>3.6786041870753574</c:v>
                </c:pt>
                <c:pt idx="34">
                  <c:v>3.7004781823999116</c:v>
                </c:pt>
                <c:pt idx="35">
                  <c:v>3.7217359261589813</c:v>
                </c:pt>
                <c:pt idx="36">
                  <c:v>3.7424111920813337</c:v>
                </c:pt>
                <c:pt idx="37">
                  <c:v>3.7625350513295333</c:v>
                </c:pt>
                <c:pt idx="38">
                  <c:v>3.7821361533694327</c:v>
                </c:pt>
                <c:pt idx="39">
                  <c:v>3.8012409712743764</c:v>
                </c:pt>
                <c:pt idx="40">
                  <c:v>3.8198740167350707</c:v>
                </c:pt>
                <c:pt idx="41">
                  <c:v>3.8380580291566275</c:v>
                </c:pt>
                <c:pt idx="42">
                  <c:v>3.8558141425023638</c:v>
                </c:pt>
                <c:pt idx="43">
                  <c:v>3.8731620329547192</c:v>
                </c:pt>
                <c:pt idx="44">
                  <c:v>3.8901200499806841</c:v>
                </c:pt>
                <c:pt idx="45">
                  <c:v>3.906705332990672</c:v>
                </c:pt>
                <c:pt idx="46">
                  <c:v>3.9229339154504101</c:v>
                </c:pt>
                <c:pt idx="47">
                  <c:v>3.9388208180310951</c:v>
                </c:pt>
                <c:pt idx="48">
                  <c:v>3.9543801321542777</c:v>
                </c:pt>
                <c:pt idx="49">
                  <c:v>3.9696250950960787</c:v>
                </c:pt>
                <c:pt idx="50">
                  <c:v>3.9845681576537766</c:v>
                </c:pt>
                <c:pt idx="51">
                  <c:v>3.9992210452415473</c:v>
                </c:pt>
                <c:pt idx="52">
                  <c:v>4.0135948131664279</c:v>
                </c:pt>
                <c:pt idx="53">
                  <c:v>4.0276998967373991</c:v>
                </c:pt>
                <c:pt idx="54">
                  <c:v>4.0415461567764215</c:v>
                </c:pt>
                <c:pt idx="55">
                  <c:v>4.055142921028744</c:v>
                </c:pt>
                <c:pt idx="56">
                  <c:v>4.0684990219079493</c:v>
                </c:pt>
                <c:pt idx="57">
                  <c:v>4.0816228309583309</c:v>
                </c:pt>
                <c:pt idx="58">
                  <c:v>4.0945222903712555</c:v>
                </c:pt>
                <c:pt idx="59">
                  <c:v>4.1072049418527952</c:v>
                </c:pt>
                <c:pt idx="60">
                  <c:v>4.1196779531051808</c:v>
                </c:pt>
                <c:pt idx="61">
                  <c:v>4.1319481421550295</c:v>
                </c:pt>
                <c:pt idx="62">
                  <c:v>4.144021999735048</c:v>
                </c:pt>
                <c:pt idx="63">
                  <c:v>4.1559057099032062</c:v>
                </c:pt>
                <c:pt idx="64">
                  <c:v>4.1676051690632452</c:v>
                </c:pt>
                <c:pt idx="65">
                  <c:v>4.1791260035331437</c:v>
                </c:pt>
                <c:pt idx="66">
                  <c:v>4.1904735857924233</c:v>
                </c:pt>
                <c:pt idx="67">
                  <c:v>4.2016530495258904</c:v>
                </c:pt>
                <c:pt idx="68">
                  <c:v>4.2126693035690934</c:v>
                </c:pt>
                <c:pt idx="69">
                  <c:v>4.2235270448504467</c:v>
                </c:pt>
                <c:pt idx="70">
                  <c:v>4.234230770415377</c:v>
                </c:pt>
                <c:pt idx="71">
                  <c:v>4.2447847886095156</c:v>
                </c:pt>
                <c:pt idx="72">
                  <c:v>4.2551932294905761</c:v>
                </c:pt>
                <c:pt idx="73">
                  <c:v>4.2654600545318697</c:v>
                </c:pt>
                <c:pt idx="74">
                  <c:v>4.2755890656744997</c:v>
                </c:pt>
                <c:pt idx="75">
                  <c:v>4.2855839137800684</c:v>
                </c:pt>
                <c:pt idx="76">
                  <c:v>4.2954481065307899</c:v>
                </c:pt>
                <c:pt idx="77">
                  <c:v>4.3051850158199656</c:v>
                </c:pt>
                <c:pt idx="78">
                  <c:v>4.3147978846716137</c:v>
                </c:pt>
                <c:pt idx="79">
                  <c:v>4.324289833724908</c:v>
                </c:pt>
                <c:pt idx="80">
                  <c:v>4.3336638673158223</c:v>
                </c:pt>
                <c:pt idx="81">
                  <c:v>4.3429228791856014</c:v>
                </c:pt>
                <c:pt idx="82">
                  <c:v>4.3520696578433125</c:v>
                </c:pt>
                <c:pt idx="83">
                  <c:v>4.3611068916071636</c:v>
                </c:pt>
                <c:pt idx="84">
                  <c:v>4.3700371733475905</c:v>
                </c:pt>
                <c:pt idx="85">
                  <c:v>4.3788630049529003</c:v>
                </c:pt>
                <c:pt idx="86">
                  <c:v>4.3875868015367434</c:v>
                </c:pt>
                <c:pt idx="87">
                  <c:v>4.3962108954052548</c:v>
                </c:pt>
                <c:pt idx="88">
                  <c:v>4.4047375397998705</c:v>
                </c:pt>
                <c:pt idx="89">
                  <c:v>4.4131689124312174</c:v>
                </c:pt>
                <c:pt idx="90">
                  <c:v>4.4215071188176154</c:v>
                </c:pt>
                <c:pt idx="91">
                  <c:v>4.4297541954412081</c:v>
                </c:pt>
                <c:pt idx="92">
                  <c:v>4.4379121127334464</c:v>
                </c:pt>
                <c:pt idx="93">
                  <c:v>4.4459827779009418</c:v>
                </c:pt>
                <c:pt idx="94">
                  <c:v>4.4539680376017694</c:v>
                </c:pt>
                <c:pt idx="95">
                  <c:v>4.4618696804816347</c:v>
                </c:pt>
                <c:pt idx="96">
                  <c:v>4.4696894395786524</c:v>
                </c:pt>
                <c:pt idx="97">
                  <c:v>4.4774289946048178</c:v>
                </c:pt>
                <c:pt idx="98">
                  <c:v>4.4850899741115624</c:v>
                </c:pt>
                <c:pt idx="99">
                  <c:v>4.4926739575466135</c:v>
                </c:pt>
                <c:pt idx="100">
                  <c:v>4.5001824772084085</c:v>
                </c:pt>
                <c:pt idx="101">
                  <c:v>4.50761702010431</c:v>
                </c:pt>
                <c:pt idx="102">
                  <c:v>4.5149790297180799</c:v>
                </c:pt>
                <c:pt idx="103">
                  <c:v>4.5222699076920794</c:v>
                </c:pt>
                <c:pt idx="104">
                  <c:v>4.529491015428869</c:v>
                </c:pt>
                <c:pt idx="105">
                  <c:v>4.5366436756169701</c:v>
                </c:pt>
                <c:pt idx="106">
                  <c:v>4.5437291736849534</c:v>
                </c:pt>
                <c:pt idx="107">
                  <c:v>4.5507487591879361</c:v>
                </c:pt>
                <c:pt idx="108">
                  <c:v>4.5577036471301096</c:v>
                </c:pt>
                <c:pt idx="109">
                  <c:v>4.5645950192269522</c:v>
                </c:pt>
                <c:pt idx="110">
                  <c:v>4.5714240251102884</c:v>
                </c:pt>
                <c:pt idx="111">
                  <c:v>4.57819178347928</c:v>
                </c:pt>
                <c:pt idx="112">
                  <c:v>4.5848993832003346</c:v>
                </c:pt>
                <c:pt idx="113">
                  <c:v>4.5915478843584863</c:v>
                </c:pt>
                <c:pt idx="114">
                  <c:v>4.5981383192629055</c:v>
                </c:pt>
                <c:pt idx="115">
                  <c:v>4.6046716934088634</c:v>
                </c:pt>
                <c:pt idx="116">
                  <c:v>4.6111489863983861</c:v>
                </c:pt>
                <c:pt idx="117">
                  <c:v>4.617571152821788</c:v>
                </c:pt>
                <c:pt idx="118">
                  <c:v>4.6239391231019571</c:v>
                </c:pt>
                <c:pt idx="119">
                  <c:v>4.6302538043033339</c:v>
                </c:pt>
                <c:pt idx="120">
                  <c:v>4.6365160809073007</c:v>
                </c:pt>
                <c:pt idx="121">
                  <c:v>4.6427268155557115</c:v>
                </c:pt>
                <c:pt idx="122">
                  <c:v>4.6488868497640246</c:v>
                </c:pt>
                <c:pt idx="123">
                  <c:v>4.6549970046055567</c:v>
                </c:pt>
                <c:pt idx="124">
                  <c:v>4.6610580813683162</c:v>
                </c:pt>
                <c:pt idx="125">
                  <c:v>4.6670708621855788</c:v>
                </c:pt>
                <c:pt idx="126">
                  <c:v>4.6730361106416529</c:v>
                </c:pt>
                <c:pt idx="127">
                  <c:v>4.6789545723537387</c:v>
                </c:pt>
                <c:pt idx="128">
                  <c:v>4.6848269755313146</c:v>
                </c:pt>
                <c:pt idx="129">
                  <c:v>4.6906540315137795</c:v>
                </c:pt>
                <c:pt idx="130">
                  <c:v>4.6964364352875885</c:v>
                </c:pt>
                <c:pt idx="131">
                  <c:v>4.7021748659836753</c:v>
                </c:pt>
                <c:pt idx="132">
                  <c:v>4.7078699873561378</c:v>
                </c:pt>
                <c:pt idx="133">
                  <c:v>4.7135224482429567</c:v>
                </c:pt>
                <c:pt idx="134">
                  <c:v>4.7191328830096415</c:v>
                </c:pt>
                <c:pt idx="135">
                  <c:v>4.7247019119764246</c:v>
                </c:pt>
                <c:pt idx="136">
                  <c:v>4.7302301418299031</c:v>
                </c:pt>
                <c:pt idx="137">
                  <c:v>4.7357181660196295</c:v>
                </c:pt>
                <c:pt idx="138">
                  <c:v>4.7411665651404196</c:v>
                </c:pt>
                <c:pt idx="139">
                  <c:v>4.7465759073009774</c:v>
                </c:pt>
                <c:pt idx="140">
                  <c:v>4.7519467484793685</c:v>
                </c:pt>
                <c:pt idx="141">
                  <c:v>4.7572796328659095</c:v>
                </c:pt>
                <c:pt idx="142">
                  <c:v>4.762575093194128</c:v>
                </c:pt>
                <c:pt idx="143">
                  <c:v>4.7678336510600472</c:v>
                </c:pt>
                <c:pt idx="144">
                  <c:v>4.7730558172305653</c:v>
                </c:pt>
                <c:pt idx="145">
                  <c:v>4.7782420919411157</c:v>
                </c:pt>
                <c:pt idx="146">
                  <c:v>4.7833929651832383</c:v>
                </c:pt>
                <c:pt idx="147">
                  <c:v>4.7885089169823996</c:v>
                </c:pt>
                <c:pt idx="148">
                  <c:v>4.7935904176664401</c:v>
                </c:pt>
                <c:pt idx="149">
                  <c:v>4.798637928125034</c:v>
                </c:pt>
                <c:pt idx="150">
                  <c:v>4.8036519000605411</c:v>
                </c:pt>
                <c:pt idx="151">
                  <c:v>4.8086327762306</c:v>
                </c:pt>
                <c:pt idx="152">
                  <c:v>4.8135809906827305</c:v>
                </c:pt>
                <c:pt idx="153">
                  <c:v>4.8184969689813242</c:v>
                </c:pt>
                <c:pt idx="154">
                  <c:v>4.8233811284272603</c:v>
                </c:pt>
                <c:pt idx="155">
                  <c:v>4.8282338782704963</c:v>
                </c:pt>
                <c:pt idx="156">
                  <c:v>4.8330556199158305</c:v>
                </c:pt>
                <c:pt idx="157">
                  <c:v>4.8378467471221489</c:v>
                </c:pt>
                <c:pt idx="158">
                  <c:v>4.8426076461953835</c:v>
                </c:pt>
                <c:pt idx="159">
                  <c:v>4.8473386961754414</c:v>
                </c:pt>
                <c:pt idx="160">
                  <c:v>4.8520402690172721</c:v>
                </c:pt>
                <c:pt idx="161">
                  <c:v>4.8567127297663566</c:v>
                </c:pt>
                <c:pt idx="162">
                  <c:v>4.86135643672878</c:v>
                </c:pt>
                <c:pt idx="163">
                  <c:v>4.8659717416361374</c:v>
                </c:pt>
                <c:pt idx="164">
                  <c:v>4.8705589898053772</c:v>
                </c:pt>
                <c:pt idx="165">
                  <c:v>4.8751185202938476</c:v>
                </c:pt>
                <c:pt idx="166">
                  <c:v>4.8796506660496837</c:v>
                </c:pt>
                <c:pt idx="167">
                  <c:v>4.8841557540576961</c:v>
                </c:pt>
                <c:pt idx="168">
                  <c:v>4.8886341054809508</c:v>
                </c:pt>
                <c:pt idx="169">
                  <c:v>4.8930860357981274</c:v>
                </c:pt>
                <c:pt idx="170">
                  <c:v>4.8975118549369006</c:v>
                </c:pt>
                <c:pt idx="171">
                  <c:v>4.9019118674034283</c:v>
                </c:pt>
                <c:pt idx="172">
                  <c:v>4.9062863724080268</c:v>
                </c:pt>
                <c:pt idx="173">
                  <c:v>4.9106356639872804</c:v>
                </c:pt>
                <c:pt idx="174">
                  <c:v>4.9149600311226838</c:v>
                </c:pt>
                <c:pt idx="175">
                  <c:v>4.9192597578557891</c:v>
                </c:pt>
                <c:pt idx="176">
                  <c:v>4.9235351234002085</c:v>
                </c:pt>
                <c:pt idx="177">
                  <c:v>4.9277864022504065</c:v>
                </c:pt>
                <c:pt idx="178">
                  <c:v>4.9320138642874305</c:v>
                </c:pt>
                <c:pt idx="179">
                  <c:v>4.9362177748817553</c:v>
                </c:pt>
                <c:pt idx="180">
                  <c:v>4.9403983949931982</c:v>
                </c:pt>
                <c:pt idx="181">
                  <c:v>4.9445559812681497</c:v>
                </c:pt>
                <c:pt idx="182">
                  <c:v>4.9486907861341427</c:v>
                </c:pt>
                <c:pt idx="183">
                  <c:v>4.9528030578917406</c:v>
                </c:pt>
                <c:pt idx="184">
                  <c:v>4.9568930408041076</c:v>
                </c:pt>
                <c:pt idx="185">
                  <c:v>4.9609609751839816</c:v>
                </c:pt>
                <c:pt idx="186">
                  <c:v>4.9650070974784706</c:v>
                </c:pt>
                <c:pt idx="187">
                  <c:v>4.9690316403514796</c:v>
                </c:pt>
                <c:pt idx="188">
                  <c:v>4.9730348327640064</c:v>
                </c:pt>
                <c:pt idx="189">
                  <c:v>4.9770169000523028</c:v>
                </c:pt>
                <c:pt idx="190">
                  <c:v>4.9809780640039873</c:v>
                </c:pt>
                <c:pt idx="191">
                  <c:v>4.9849185429321636</c:v>
                </c:pt>
                <c:pt idx="192">
                  <c:v>4.9888385517476284</c:v>
                </c:pt>
                <c:pt idx="193">
                  <c:v>4.9927383020291884</c:v>
                </c:pt>
                <c:pt idx="194">
                  <c:v>4.9966180020922053</c:v>
                </c:pt>
                <c:pt idx="195">
                  <c:v>5.000477857055345</c:v>
                </c:pt>
                <c:pt idx="196">
                  <c:v>5.0043180689056834</c:v>
                </c:pt>
                <c:pt idx="197">
                  <c:v>5.0081388365620931</c:v>
                </c:pt>
                <c:pt idx="198">
                  <c:v>5.0119403559371012</c:v>
                </c:pt>
                <c:pt idx="199">
                  <c:v>5.0157228199971478</c:v>
                </c:pt>
                <c:pt idx="200">
                  <c:v>5.0194864188213781</c:v>
                </c:pt>
                <c:pt idx="201">
                  <c:v>5.0232313396589463</c:v>
                </c:pt>
                <c:pt idx="202">
                  <c:v>5.0269577669849301</c:v>
                </c:pt>
                <c:pt idx="203">
                  <c:v>5.0306658825548505</c:v>
                </c:pt>
                <c:pt idx="204">
                  <c:v>5.0343558654578402</c:v>
                </c:pt>
                <c:pt idx="205">
                  <c:v>5.0380278921686203</c:v>
                </c:pt>
                <c:pt idx="206">
                  <c:v>5.0416821365980473</c:v>
                </c:pt>
                <c:pt idx="207">
                  <c:v>5.0453187701426154</c:v>
                </c:pt>
                <c:pt idx="208">
                  <c:v>5.048937961732646</c:v>
                </c:pt>
                <c:pt idx="209">
                  <c:v>5.0525398778793962</c:v>
                </c:pt>
                <c:pt idx="210">
                  <c:v>5.0561246827210393</c:v>
                </c:pt>
                <c:pt idx="211">
                  <c:v>5.0596925380675</c:v>
                </c:pt>
                <c:pt idx="212">
                  <c:v>5.063243603444338</c:v>
                </c:pt>
                <c:pt idx="213">
                  <c:v>5.0667780361354859</c:v>
                </c:pt>
                <c:pt idx="214">
                  <c:v>5.0702959912251373</c:v>
                </c:pt>
                <c:pt idx="215">
                  <c:v>5.0737976216384713</c:v>
                </c:pt>
                <c:pt idx="216">
                  <c:v>5.0772830781816314</c:v>
                </c:pt>
                <c:pt idx="217">
                  <c:v>5.0807525095806474</c:v>
                </c:pt>
                <c:pt idx="218">
                  <c:v>5.0842060625195318</c:v>
                </c:pt>
                <c:pt idx="219">
                  <c:v>5.0876438816774918</c:v>
                </c:pt>
                <c:pt idx="220">
                  <c:v>5.0910661097652961</c:v>
                </c:pt>
                <c:pt idx="221">
                  <c:v>5.0944728875608218</c:v>
                </c:pt>
                <c:pt idx="222">
                  <c:v>5.0978643539438053</c:v>
                </c:pt>
                <c:pt idx="223">
                  <c:v>5.1012406459298134</c:v>
                </c:pt>
                <c:pt idx="224">
                  <c:v>5.1046018987034545</c:v>
                </c:pt>
                <c:pt idx="225">
                  <c:v>5.1079482456508671</c:v>
                </c:pt>
                <c:pt idx="226">
                  <c:v>5.1112798183914663</c:v>
                </c:pt>
                <c:pt idx="227">
                  <c:v>5.1145967468090161</c:v>
                </c:pt>
                <c:pt idx="228">
                  <c:v>5.1178991590820297</c:v>
                </c:pt>
                <c:pt idx="229">
                  <c:v>5.1211871817134416</c:v>
                </c:pt>
                <c:pt idx="230">
                  <c:v>5.1244609395597402</c:v>
                </c:pt>
                <c:pt idx="231">
                  <c:v>5.127720555859395</c:v>
                </c:pt>
                <c:pt idx="232">
                  <c:v>5.1309661522606795</c:v>
                </c:pt>
                <c:pt idx="233">
                  <c:v>5.1341978488489159</c:v>
                </c:pt>
                <c:pt idx="234">
                  <c:v>5.1374157641731815</c:v>
                </c:pt>
                <c:pt idx="235">
                  <c:v>5.1406200152723303</c:v>
                </c:pt>
                <c:pt idx="236">
                  <c:v>5.1438107177005685</c:v>
                </c:pt>
                <c:pt idx="237">
                  <c:v>5.1469879855524949</c:v>
                </c:pt>
                <c:pt idx="238">
                  <c:v>5.1501519314875148</c:v>
                </c:pt>
                <c:pt idx="239">
                  <c:v>5.1533026667538664</c:v>
                </c:pt>
                <c:pt idx="240">
                  <c:v>5.1564403012120481</c:v>
                </c:pt>
                <c:pt idx="241">
                  <c:v>5.1595649433578359</c:v>
                </c:pt>
                <c:pt idx="242">
                  <c:v>5.162676700344778</c:v>
                </c:pt>
                <c:pt idx="243">
                  <c:v>5.165775678006244</c:v>
                </c:pt>
                <c:pt idx="244">
                  <c:v>5.1688619808770495</c:v>
                </c:pt>
                <c:pt idx="245">
                  <c:v>5.1719357122145624</c:v>
                </c:pt>
                <c:pt idx="246">
                  <c:v>5.1749969740194688</c:v>
                </c:pt>
                <c:pt idx="247">
                  <c:v>5.17804586705609</c:v>
                </c:pt>
                <c:pt idx="248">
                  <c:v>5.1810824908722708</c:v>
                </c:pt>
                <c:pt idx="249">
                  <c:v>5.1841069438188478</c:v>
                </c:pt>
                <c:pt idx="250">
                  <c:v>5.187119323068841</c:v>
                </c:pt>
                <c:pt idx="251">
                  <c:v>5.1901197246361201</c:v>
                </c:pt>
                <c:pt idx="252">
                  <c:v>5.1931082433937865</c:v>
                </c:pt>
                <c:pt idx="253">
                  <c:v>5.1960849730921845</c:v>
                </c:pt>
                <c:pt idx="254">
                  <c:v>5.1990500063765452</c:v>
                </c:pt>
                <c:pt idx="255">
                  <c:v>5.2020034348042801</c:v>
                </c:pt>
                <c:pt idx="256">
                  <c:v>5.2049453488619299</c:v>
                </c:pt>
                <c:pt idx="257">
                  <c:v>5.2078758379818488</c:v>
                </c:pt>
                <c:pt idx="258">
                  <c:v>5.2107949905584707</c:v>
                </c:pt>
                <c:pt idx="259">
                  <c:v>5.21370289396432</c:v>
                </c:pt>
                <c:pt idx="260">
                  <c:v>5.2165996345657044</c:v>
                </c:pt>
                <c:pt idx="261">
                  <c:v>5.2194852977381236</c:v>
                </c:pt>
                <c:pt idx="262">
                  <c:v>5.2223599678813395</c:v>
                </c:pt>
                <c:pt idx="263">
                  <c:v>5.2252237284342113</c:v>
                </c:pt>
                <c:pt idx="264">
                  <c:v>5.2280766618892001</c:v>
                </c:pt>
                <c:pt idx="265">
                  <c:v>5.2309188498066685</c:v>
                </c:pt>
                <c:pt idx="266">
                  <c:v>5.2337503728288306</c:v>
                </c:pt>
                <c:pt idx="267">
                  <c:v>5.2365713106934919</c:v>
                </c:pt>
                <c:pt idx="268">
                  <c:v>5.2393817422475504</c:v>
                </c:pt>
                <c:pt idx="269">
                  <c:v>5.2421817454601767</c:v>
                </c:pt>
                <c:pt idx="270">
                  <c:v>5.2449713974358225</c:v>
                </c:pt>
                <c:pt idx="271">
                  <c:v>5.2477507744269571</c:v>
                </c:pt>
                <c:pt idx="272">
                  <c:v>5.2505199518465675</c:v>
                </c:pt>
                <c:pt idx="273">
                  <c:v>5.2532790042804409</c:v>
                </c:pt>
                <c:pt idx="274">
                  <c:v>5.2560280054991981</c:v>
                </c:pt>
                <c:pt idx="275">
                  <c:v>5.2587670284701638</c:v>
                </c:pt>
                <c:pt idx="276">
                  <c:v>5.2614961453689686</c:v>
                </c:pt>
                <c:pt idx="277">
                  <c:v>5.2642154275909503</c:v>
                </c:pt>
                <c:pt idx="278">
                  <c:v>5.2669249457623994</c:v>
                </c:pt>
                <c:pt idx="279">
                  <c:v>5.2696247697515153</c:v>
                </c:pt>
                <c:pt idx="280">
                  <c:v>5.2723149686792397</c:v>
                </c:pt>
                <c:pt idx="281">
                  <c:v>5.2749956109298983</c:v>
                </c:pt>
                <c:pt idx="282">
                  <c:v>5.27766676416159</c:v>
                </c:pt>
                <c:pt idx="283">
                  <c:v>5.2803284953164491</c:v>
                </c:pt>
                <c:pt idx="284">
                  <c:v>5.2829808706307206</c:v>
                </c:pt>
                <c:pt idx="285">
                  <c:v>5.2856239556446676</c:v>
                </c:pt>
                <c:pt idx="286">
                  <c:v>5.2882578152122104</c:v>
                </c:pt>
                <c:pt idx="287">
                  <c:v>5.290882513510585</c:v>
                </c:pt>
                <c:pt idx="288">
                  <c:v>5.293498114049644</c:v>
                </c:pt>
                <c:pt idx="289">
                  <c:v>5.2961046796810969</c:v>
                </c:pt>
                <c:pt idx="290">
                  <c:v>5.2987022726076081</c:v>
                </c:pt>
                <c:pt idx="291">
                  <c:v>5.3012909543916491</c:v>
                </c:pt>
                <c:pt idx="292">
                  <c:v>5.303870785964282</c:v>
                </c:pt>
                <c:pt idx="293">
                  <c:v>5.306441827633769</c:v>
                </c:pt>
                <c:pt idx="294">
                  <c:v>5.3090041390940304</c:v>
                </c:pt>
                <c:pt idx="295">
                  <c:v>5.3115577794329356</c:v>
                </c:pt>
                <c:pt idx="296">
                  <c:v>5.3141028071405119</c:v>
                </c:pt>
                <c:pt idx="297">
                  <c:v>5.316639280116978</c:v>
                </c:pt>
                <c:pt idx="298">
                  <c:v>5.319167255680612</c:v>
                </c:pt>
                <c:pt idx="299">
                  <c:v>5.3216867905755691</c:v>
                </c:pt>
                <c:pt idx="300">
                  <c:v>5.3241979409794959</c:v>
                </c:pt>
                <c:pt idx="301">
                  <c:v>5.3267007625110763</c:v>
                </c:pt>
                <c:pt idx="302">
                  <c:v>5.3291953102373695</c:v>
                </c:pt>
                <c:pt idx="303">
                  <c:v>5.3316816386811379</c:v>
                </c:pt>
                <c:pt idx="304">
                  <c:v>5.3341598018279486</c:v>
                </c:pt>
                <c:pt idx="305">
                  <c:v>5.3366298531332701</c:v>
                </c:pt>
                <c:pt idx="306">
                  <c:v>5.3390918455292988</c:v>
                </c:pt>
                <c:pt idx="307">
                  <c:v>5.3415458314318585</c:v>
                </c:pt>
                <c:pt idx="308">
                  <c:v>5.3439918627470364</c:v>
                </c:pt>
                <c:pt idx="309">
                  <c:v>5.3464299908777981</c:v>
                </c:pt>
                <c:pt idx="310">
                  <c:v>5.3488602667304468</c:v>
                </c:pt>
                <c:pt idx="311">
                  <c:v>5.3512827407210377</c:v>
                </c:pt>
                <c:pt idx="312">
                  <c:v>5.3536974627815992</c:v>
                </c:pt>
                <c:pt idx="313">
                  <c:v>5.3561044823663684</c:v>
                </c:pt>
                <c:pt idx="314">
                  <c:v>5.3585038484578202</c:v>
                </c:pt>
                <c:pt idx="315">
                  <c:v>5.3608956095726841</c:v>
                </c:pt>
                <c:pt idx="316">
                  <c:v>5.3632798137677957</c:v>
                </c:pt>
                <c:pt idx="317">
                  <c:v>5.365656508645916</c:v>
                </c:pt>
                <c:pt idx="318">
                  <c:v>5.368025741361441</c:v>
                </c:pt>
                <c:pt idx="319">
                  <c:v>5.3703875586259757</c:v>
                </c:pt>
                <c:pt idx="320">
                  <c:v>5.37274200671391</c:v>
                </c:pt>
                <c:pt idx="321">
                  <c:v>5.3750891314678109</c:v>
                </c:pt>
                <c:pt idx="322">
                  <c:v>5.3774289783038167</c:v>
                </c:pt>
                <c:pt idx="323">
                  <c:v>5.3797615922168944</c:v>
                </c:pt>
                <c:pt idx="324">
                  <c:v>5.3820870177860156</c:v>
                </c:pt>
                <c:pt idx="325">
                  <c:v>5.3844052991793152</c:v>
                </c:pt>
                <c:pt idx="326">
                  <c:v>5.3867164801590697</c:v>
                </c:pt>
                <c:pt idx="327">
                  <c:v>5.3890206040866779</c:v>
                </c:pt>
                <c:pt idx="328">
                  <c:v>5.3913177139275499</c:v>
                </c:pt>
                <c:pt idx="329">
                  <c:v>5.3936078522559088</c:v>
                </c:pt>
                <c:pt idx="330">
                  <c:v>5.3958910612595306</c:v>
                </c:pt>
                <c:pt idx="331">
                  <c:v>5.3981673827443846</c:v>
                </c:pt>
                <c:pt idx="332">
                  <c:v>5.4004368581392397</c:v>
                </c:pt>
                <c:pt idx="333">
                  <c:v>5.402699528500218</c:v>
                </c:pt>
                <c:pt idx="334">
                  <c:v>5.4049554345151947</c:v>
                </c:pt>
                <c:pt idx="335">
                  <c:v>5.4072046165082313</c:v>
                </c:pt>
                <c:pt idx="336">
                  <c:v>5.4094471144438971</c:v>
                </c:pt>
                <c:pt idx="337">
                  <c:v>5.411682967931486</c:v>
                </c:pt>
                <c:pt idx="338">
                  <c:v>5.413912216229285</c:v>
                </c:pt>
                <c:pt idx="339">
                  <c:v>5.4161348982486626</c:v>
                </c:pt>
                <c:pt idx="340">
                  <c:v>5.4183510525581422</c:v>
                </c:pt>
                <c:pt idx="341">
                  <c:v>5.4205607173874384</c:v>
                </c:pt>
                <c:pt idx="342">
                  <c:v>5.4227639306314179</c:v>
                </c:pt>
                <c:pt idx="343">
                  <c:v>5.4249607298539662</c:v>
                </c:pt>
                <c:pt idx="344">
                  <c:v>5.4271511522918674</c:v>
                </c:pt>
                <c:pt idx="345">
                  <c:v>5.4293352348585575</c:v>
                </c:pt>
                <c:pt idx="346">
                  <c:v>5.4315130141479004</c:v>
                </c:pt>
                <c:pt idx="347">
                  <c:v>5.4336845264378155</c:v>
                </c:pt>
                <c:pt idx="348">
                  <c:v>5.435849807693951</c:v>
                </c:pt>
                <c:pt idx="349">
                  <c:v>5.4380088935732207</c:v>
                </c:pt>
                <c:pt idx="350">
                  <c:v>5.4401618194273418</c:v>
                </c:pt>
                <c:pt idx="351">
                  <c:v>5.4423086203063233</c:v>
                </c:pt>
                <c:pt idx="352">
                  <c:v>5.4444493309618691</c:v>
                </c:pt>
                <c:pt idx="353">
                  <c:v>5.446583985850749</c:v>
                </c:pt>
                <c:pt idx="354">
                  <c:v>5.4487126191381492</c:v>
                </c:pt>
                <c:pt idx="355">
                  <c:v>5.450835264700939</c:v>
                </c:pt>
                <c:pt idx="356">
                  <c:v>5.4529519561309101</c:v>
                </c:pt>
                <c:pt idx="357">
                  <c:v>5.4550627267379683</c:v>
                </c:pt>
                <c:pt idx="358">
                  <c:v>5.4571676095532551</c:v>
                </c:pt>
                <c:pt idx="359">
                  <c:v>5.4592666373322905</c:v>
                </c:pt>
                <c:pt idx="360">
                  <c:v>5.4613598425579895</c:v>
                </c:pt>
                <c:pt idx="361">
                  <c:v>5.4634472574437272</c:v>
                </c:pt>
                <c:pt idx="362">
                  <c:v>5.4655289139362555</c:v>
                </c:pt>
                <c:pt idx="363">
                  <c:v>5.4676048437186813</c:v>
                </c:pt>
                <c:pt idx="364">
                  <c:v>5.4696750782133483</c:v>
                </c:pt>
                <c:pt idx="365">
                  <c:v>5.4717396485846761</c:v>
                </c:pt>
                <c:pt idx="366">
                  <c:v>5.4737985857419833</c:v>
                </c:pt>
                <c:pt idx="367">
                  <c:v>5.4758519203422784</c:v>
                </c:pt>
                <c:pt idx="368">
                  <c:v>5.4778996827929847</c:v>
                </c:pt>
                <c:pt idx="369">
                  <c:v>5.4799419032546437</c:v>
                </c:pt>
                <c:pt idx="370">
                  <c:v>5.4819786116435729</c:v>
                </c:pt>
                <c:pt idx="371">
                  <c:v>5.4840098376345159</c:v>
                </c:pt>
                <c:pt idx="372">
                  <c:v>5.4860356106632233</c:v>
                </c:pt>
                <c:pt idx="373">
                  <c:v>5.4880559599290057</c:v>
                </c:pt>
                <c:pt idx="374">
                  <c:v>5.4900709143972719</c:v>
                </c:pt>
                <c:pt idx="375">
                  <c:v>5.4920805028020148</c:v>
                </c:pt>
                <c:pt idx="376">
                  <c:v>5.4940847536482664</c:v>
                </c:pt>
                <c:pt idx="377">
                  <c:v>5.4960836952145442</c:v>
                </c:pt>
                <c:pt idx="378">
                  <c:v>5.4980773555551989</c:v>
                </c:pt>
                <c:pt idx="379">
                  <c:v>5.5000657625028406</c:v>
                </c:pt>
                <c:pt idx="380">
                  <c:v>5.5020489436706104</c:v>
                </c:pt>
                <c:pt idx="381">
                  <c:v>5.5040269264545216</c:v>
                </c:pt>
                <c:pt idx="382">
                  <c:v>5.5059997380357126</c:v>
                </c:pt>
                <c:pt idx="383">
                  <c:v>5.5079674053827015</c:v>
                </c:pt>
                <c:pt idx="384">
                  <c:v>5.5099299552535648</c:v>
                </c:pt>
                <c:pt idx="385">
                  <c:v>5.5118874141981644</c:v>
                </c:pt>
                <c:pt idx="386">
                  <c:v>5.5138398085602711</c:v>
                </c:pt>
                <c:pt idx="387">
                  <c:v>5.5157871644797218</c:v>
                </c:pt>
                <c:pt idx="388">
                  <c:v>5.5177295078944795</c:v>
                </c:pt>
                <c:pt idx="389">
                  <c:v>5.5196668645427405</c:v>
                </c:pt>
                <c:pt idx="390">
                  <c:v>5.5215992599649555</c:v>
                </c:pt>
                <c:pt idx="391">
                  <c:v>5.5235267195058801</c:v>
                </c:pt>
                <c:pt idx="392">
                  <c:v>5.5254492683165406</c:v>
                </c:pt>
                <c:pt idx="393">
                  <c:v>5.5273669313562186</c:v>
                </c:pt>
                <c:pt idx="394">
                  <c:v>5.5292797333943913</c:v>
                </c:pt>
                <c:pt idx="395">
                  <c:v>5.5311876990126336</c:v>
                </c:pt>
                <c:pt idx="396">
                  <c:v>5.5330908526065512</c:v>
                </c:pt>
                <c:pt idx="397">
                  <c:v>5.5349892183876355</c:v>
                </c:pt>
                <c:pt idx="398">
                  <c:v>5.5368828203850882</c:v>
                </c:pt>
                <c:pt idx="399">
                  <c:v>5.5387716824476865</c:v>
                </c:pt>
              </c:numCache>
            </c:numRef>
          </c:yVal>
          <c:smooth val="1"/>
        </c:ser>
        <c:axId val="106942848"/>
        <c:axId val="106944768"/>
      </c:scatterChart>
      <c:valAx>
        <c:axId val="106942848"/>
        <c:scaling>
          <c:orientation val="minMax"/>
        </c:scaling>
        <c:axPos val="b"/>
        <c:title>
          <c:tx>
            <c:rich>
              <a:bodyPr/>
              <a:lstStyle/>
              <a:p>
                <a:pPr>
                  <a:defRPr/>
                </a:pPr>
                <a:r>
                  <a:rPr lang="en-US"/>
                  <a:t>Days</a:t>
                </a:r>
              </a:p>
            </c:rich>
          </c:tx>
          <c:layout/>
        </c:title>
        <c:numFmt formatCode="General" sourceLinked="1"/>
        <c:tickLblPos val="nextTo"/>
        <c:crossAx val="106944768"/>
        <c:crosses val="autoZero"/>
        <c:crossBetween val="midCat"/>
      </c:valAx>
      <c:valAx>
        <c:axId val="106944768"/>
        <c:scaling>
          <c:orientation val="minMax"/>
          <c:max val="25"/>
        </c:scaling>
        <c:axPos val="l"/>
        <c:title>
          <c:tx>
            <c:rich>
              <a:bodyPr rot="-5400000" vert="horz"/>
              <a:lstStyle/>
              <a:p>
                <a:pPr>
                  <a:defRPr/>
                </a:pPr>
                <a:r>
                  <a:rPr lang="en-US"/>
                  <a:t>Wiki Quality Score</a:t>
                </a:r>
              </a:p>
            </c:rich>
          </c:tx>
          <c:layout/>
        </c:title>
        <c:numFmt formatCode="General" sourceLinked="1"/>
        <c:tickLblPos val="nextTo"/>
        <c:crossAx val="106942848"/>
        <c:crosses val="autoZero"/>
        <c:crossBetween val="midCat"/>
      </c:valAx>
    </c:plotArea>
    <c:plotVisOnly val="1"/>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plotArea>
      <c:layout/>
      <c:scatterChart>
        <c:scatterStyle val="smoothMarker"/>
        <c:ser>
          <c:idx val="0"/>
          <c:order val="0"/>
          <c:tx>
            <c:v>Participation</c:v>
          </c:tx>
          <c:marker>
            <c:symbol val="none"/>
          </c:marker>
          <c:xVal>
            <c:numRef>
              <c:f>'Scale Domains'!$A$8:$A$407</c:f>
              <c:numCache>
                <c:formatCode>General</c:formatCode>
                <c:ptCount val="4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numCache>
            </c:numRef>
          </c:xVal>
          <c:yVal>
            <c:numRef>
              <c:f>'Scale Domains'!$B$8:$B$407</c:f>
              <c:numCache>
                <c:formatCode>General</c:formatCode>
                <c:ptCount val="400"/>
                <c:pt idx="0">
                  <c:v>0.13539094424999998</c:v>
                </c:pt>
                <c:pt idx="1">
                  <c:v>0.1639486080890698</c:v>
                </c:pt>
                <c:pt idx="2">
                  <c:v>0.1806537705431262</c:v>
                </c:pt>
                <c:pt idx="3">
                  <c:v>0.19250627192813941</c:v>
                </c:pt>
                <c:pt idx="4">
                  <c:v>0.20169978624228491</c:v>
                </c:pt>
                <c:pt idx="5">
                  <c:v>0.20921143438219608</c:v>
                </c:pt>
                <c:pt idx="6">
                  <c:v>0.21556244239107902</c:v>
                </c:pt>
                <c:pt idx="7">
                  <c:v>0.22106393576720929</c:v>
                </c:pt>
                <c:pt idx="8">
                  <c:v>0.22591659683625231</c:v>
                </c:pt>
                <c:pt idx="9">
                  <c:v>0.23025745008135476</c:v>
                </c:pt>
                <c:pt idx="10">
                  <c:v>0.23418422948929291</c:v>
                </c:pt>
                <c:pt idx="11">
                  <c:v>0.23776909822126574</c:v>
                </c:pt>
                <c:pt idx="12">
                  <c:v>0.24106685777741543</c:v>
                </c:pt>
                <c:pt idx="13">
                  <c:v>0.24412010623014865</c:v>
                </c:pt>
                <c:pt idx="14">
                  <c:v>0.24696261253541121</c:v>
                </c:pt>
                <c:pt idx="15">
                  <c:v>0.24962159960627897</c:v>
                </c:pt>
                <c:pt idx="16">
                  <c:v>0.25211933402511594</c:v>
                </c:pt>
                <c:pt idx="17">
                  <c:v>0.25447426067532197</c:v>
                </c:pt>
                <c:pt idx="18">
                  <c:v>0.25670183019165727</c:v>
                </c:pt>
                <c:pt idx="19">
                  <c:v>0.25881511392042461</c:v>
                </c:pt>
                <c:pt idx="20">
                  <c:v>0.26082526868420514</c:v>
                </c:pt>
                <c:pt idx="21">
                  <c:v>0.26274189332836262</c:v>
                </c:pt>
                <c:pt idx="22">
                  <c:v>0.26457330594628092</c:v>
                </c:pt>
                <c:pt idx="23">
                  <c:v>0.26632676206033551</c:v>
                </c:pt>
                <c:pt idx="24">
                  <c:v>0.26800862823457</c:v>
                </c:pt>
                <c:pt idx="25">
                  <c:v>0.26962452161648526</c:v>
                </c:pt>
                <c:pt idx="26">
                  <c:v>0.27117942312937837</c:v>
                </c:pt>
                <c:pt idx="27">
                  <c:v>0.27267777006921851</c:v>
                </c:pt>
                <c:pt idx="28">
                  <c:v>0.2741235324454428</c:v>
                </c:pt>
                <c:pt idx="29">
                  <c:v>0.27552027637448118</c:v>
                </c:pt>
                <c:pt idx="30">
                  <c:v>0.27687121707478818</c:v>
                </c:pt>
                <c:pt idx="31">
                  <c:v>0.27817926344534882</c:v>
                </c:pt>
                <c:pt idx="32">
                  <c:v>0.27944705578241902</c:v>
                </c:pt>
                <c:pt idx="33">
                  <c:v>0.28067699786418615</c:v>
                </c:pt>
                <c:pt idx="34">
                  <c:v>0.28187128438336401</c:v>
                </c:pt>
                <c:pt idx="35">
                  <c:v>0.28303192451439174</c:v>
                </c:pt>
                <c:pt idx="36">
                  <c:v>0.28416076225094233</c:v>
                </c:pt>
                <c:pt idx="37">
                  <c:v>0.28525949403072703</c:v>
                </c:pt>
                <c:pt idx="38">
                  <c:v>0.28632968407054166</c:v>
                </c:pt>
                <c:pt idx="39">
                  <c:v>0.28737277775949466</c:v>
                </c:pt>
                <c:pt idx="40">
                  <c:v>0.28839011339821774</c:v>
                </c:pt>
                <c:pt idx="41">
                  <c:v>0.28938293252327496</c:v>
                </c:pt>
                <c:pt idx="42">
                  <c:v>0.29035238901657501</c:v>
                </c:pt>
                <c:pt idx="43">
                  <c:v>0.29129955716743239</c:v>
                </c:pt>
                <c:pt idx="44">
                  <c:v>0.29222543882853713</c:v>
                </c:pt>
                <c:pt idx="45">
                  <c:v>0.29313096978535091</c:v>
                </c:pt>
                <c:pt idx="46">
                  <c:v>0.29401702544045438</c:v>
                </c:pt>
                <c:pt idx="47">
                  <c:v>0.29488442589940561</c:v>
                </c:pt>
                <c:pt idx="48">
                  <c:v>0.29573394053215779</c:v>
                </c:pt>
                <c:pt idx="49">
                  <c:v>0.29656629207363977</c:v>
                </c:pt>
                <c:pt idx="50">
                  <c:v>0.29738216031824266</c:v>
                </c:pt>
                <c:pt idx="51">
                  <c:v>0.29818218545555503</c:v>
                </c:pt>
                <c:pt idx="52">
                  <c:v>0.29896697108834785</c:v>
                </c:pt>
                <c:pt idx="53">
                  <c:v>0.29973708696844831</c:v>
                </c:pt>
                <c:pt idx="54">
                  <c:v>0.30049307148157778</c:v>
                </c:pt>
                <c:pt idx="55">
                  <c:v>0.30123543390828811</c:v>
                </c:pt>
                <c:pt idx="56">
                  <c:v>0.3019646564847836</c:v>
                </c:pt>
                <c:pt idx="57">
                  <c:v>0.30268119628451268</c:v>
                </c:pt>
                <c:pt idx="58">
                  <c:v>0.30338548693891593</c:v>
                </c:pt>
                <c:pt idx="59">
                  <c:v>0.30407794021355067</c:v>
                </c:pt>
                <c:pt idx="60">
                  <c:v>0.30475894745394055</c:v>
                </c:pt>
                <c:pt idx="61">
                  <c:v>0.30542888091385828</c:v>
                </c:pt>
                <c:pt idx="62">
                  <c:v>0.30608809497733142</c:v>
                </c:pt>
                <c:pt idx="63">
                  <c:v>0.30673692728441876</c:v>
                </c:pt>
                <c:pt idx="64">
                  <c:v>0.30737569976970069</c:v>
                </c:pt>
                <c:pt idx="65">
                  <c:v>0.3080047196214889</c:v>
                </c:pt>
                <c:pt idx="66">
                  <c:v>0.30862428016890797</c:v>
                </c:pt>
                <c:pt idx="67">
                  <c:v>0.30923466170325592</c:v>
                </c:pt>
                <c:pt idx="68">
                  <c:v>0.30983613223940737</c:v>
                </c:pt>
                <c:pt idx="69">
                  <c:v>0.31042894822243394</c:v>
                </c:pt>
                <c:pt idx="70">
                  <c:v>0.31101335518410239</c:v>
                </c:pt>
                <c:pt idx="71">
                  <c:v>0.3115895883534619</c:v>
                </c:pt>
                <c:pt idx="72">
                  <c:v>0.31215787322531396</c:v>
                </c:pt>
                <c:pt idx="73">
                  <c:v>0.31271842609001188</c:v>
                </c:pt>
                <c:pt idx="74">
                  <c:v>0.313271454527696</c:v>
                </c:pt>
                <c:pt idx="75">
                  <c:v>0.31381715786979697</c:v>
                </c:pt>
                <c:pt idx="76">
                  <c:v>0.31435572763037195</c:v>
                </c:pt>
                <c:pt idx="77">
                  <c:v>0.31488734790961159</c:v>
                </c:pt>
                <c:pt idx="78">
                  <c:v>0.3154121957716417</c:v>
                </c:pt>
                <c:pt idx="79">
                  <c:v>0.31593044159856387</c:v>
                </c:pt>
                <c:pt idx="80">
                  <c:v>0.31644224942250471</c:v>
                </c:pt>
                <c:pt idx="81">
                  <c:v>0.31694777723728768</c:v>
                </c:pt>
                <c:pt idx="82">
                  <c:v>0.31744717729122002</c:v>
                </c:pt>
                <c:pt idx="83">
                  <c:v>0.3179405963623449</c:v>
                </c:pt>
                <c:pt idx="84">
                  <c:v>0.31842817601740148</c:v>
                </c:pt>
                <c:pt idx="85">
                  <c:v>0.31891005285564478</c:v>
                </c:pt>
                <c:pt idx="86">
                  <c:v>0.31938635873856897</c:v>
                </c:pt>
                <c:pt idx="87">
                  <c:v>0.31985722100650232</c:v>
                </c:pt>
                <c:pt idx="88">
                  <c:v>0.32032276268296461</c:v>
                </c:pt>
                <c:pt idx="89">
                  <c:v>0.32078310266760707</c:v>
                </c:pt>
                <c:pt idx="90">
                  <c:v>0.32123835591849431</c:v>
                </c:pt>
                <c:pt idx="91">
                  <c:v>0.32168863362442079</c:v>
                </c:pt>
                <c:pt idx="92">
                  <c:v>0.3221340433679144</c:v>
                </c:pt>
                <c:pt idx="93">
                  <c:v>0.3225746892795246</c:v>
                </c:pt>
                <c:pt idx="94">
                  <c:v>0.32301067218394269</c:v>
                </c:pt>
                <c:pt idx="95">
                  <c:v>0.32344208973847516</c:v>
                </c:pt>
                <c:pt idx="96">
                  <c:v>0.32386903656433941</c:v>
                </c:pt>
                <c:pt idx="97">
                  <c:v>0.32429160437122762</c:v>
                </c:pt>
                <c:pt idx="98">
                  <c:v>0.32470988207554535</c:v>
                </c:pt>
                <c:pt idx="99">
                  <c:v>0.32512395591270965</c:v>
                </c:pt>
                <c:pt idx="100">
                  <c:v>0.32553390954386002</c:v>
                </c:pt>
                <c:pt idx="101">
                  <c:v>0.3259398241573121</c:v>
                </c:pt>
                <c:pt idx="102">
                  <c:v>0.32634177856506114</c:v>
                </c:pt>
                <c:pt idx="103">
                  <c:v>0.32673984929462474</c:v>
                </c:pt>
                <c:pt idx="104">
                  <c:v>0.3271341106764899</c:v>
                </c:pt>
                <c:pt idx="105">
                  <c:v>0.32752463492741751</c:v>
                </c:pt>
                <c:pt idx="106">
                  <c:v>0.32791149222983096</c:v>
                </c:pt>
                <c:pt idx="107">
                  <c:v>0.32829475080751791</c:v>
                </c:pt>
                <c:pt idx="108">
                  <c:v>0.32867447699784125</c:v>
                </c:pt>
                <c:pt idx="109">
                  <c:v>0.32905073532064799</c:v>
                </c:pt>
                <c:pt idx="110">
                  <c:v>0.3294235885440685</c:v>
                </c:pt>
                <c:pt idx="111">
                  <c:v>0.32979309774735788</c:v>
                </c:pt>
                <c:pt idx="112">
                  <c:v>0.33015932238094875</c:v>
                </c:pt>
                <c:pt idx="113">
                  <c:v>0.33052232032385359</c:v>
                </c:pt>
                <c:pt idx="114">
                  <c:v>0.33088214793856618</c:v>
                </c:pt>
                <c:pt idx="115">
                  <c:v>0.33123886012358233</c:v>
                </c:pt>
                <c:pt idx="116">
                  <c:v>0.33159251036366788</c:v>
                </c:pt>
                <c:pt idx="117">
                  <c:v>0.33194315077798542</c:v>
                </c:pt>
                <c:pt idx="118">
                  <c:v>0.33229083216619504</c:v>
                </c:pt>
                <c:pt idx="119">
                  <c:v>0.33263560405262038</c:v>
                </c:pt>
                <c:pt idx="120">
                  <c:v>0.33297751472858589</c:v>
                </c:pt>
                <c:pt idx="121">
                  <c:v>0.3333166112930106</c:v>
                </c:pt>
                <c:pt idx="122">
                  <c:v>0.33365293969134385</c:v>
                </c:pt>
                <c:pt idx="123">
                  <c:v>0.33398654475292788</c:v>
                </c:pt>
                <c:pt idx="124">
                  <c:v>0.33431747022685526</c:v>
                </c:pt>
                <c:pt idx="125">
                  <c:v>0.33464575881640091</c:v>
                </c:pt>
                <c:pt idx="126">
                  <c:v>0.33497145221209407</c:v>
                </c:pt>
                <c:pt idx="127">
                  <c:v>0.33529459112348847</c:v>
                </c:pt>
                <c:pt idx="128">
                  <c:v>0.33561521530970118</c:v>
                </c:pt>
                <c:pt idx="129">
                  <c:v>0.33593336360877024</c:v>
                </c:pt>
                <c:pt idx="130">
                  <c:v>0.33624907396588777</c:v>
                </c:pt>
                <c:pt idx="131">
                  <c:v>0.33656238346055878</c:v>
                </c:pt>
                <c:pt idx="132">
                  <c:v>0.33687332833273642</c:v>
                </c:pt>
                <c:pt idx="133">
                  <c:v>0.33718194400797774</c:v>
                </c:pt>
                <c:pt idx="134">
                  <c:v>0.33748826512166386</c:v>
                </c:pt>
                <c:pt idx="135">
                  <c:v>0.3377923255423253</c:v>
                </c:pt>
                <c:pt idx="136">
                  <c:v>0.33809415839411888</c:v>
                </c:pt>
                <c:pt idx="137">
                  <c:v>0.33839379607847703</c:v>
                </c:pt>
                <c:pt idx="138">
                  <c:v>0.33869127029498475</c:v>
                </c:pt>
                <c:pt idx="139">
                  <c:v>0.33898661206150354</c:v>
                </c:pt>
                <c:pt idx="140">
                  <c:v>0.33927985173358072</c:v>
                </c:pt>
                <c:pt idx="141">
                  <c:v>0.33957101902317216</c:v>
                </c:pt>
                <c:pt idx="142">
                  <c:v>0.33986014301670842</c:v>
                </c:pt>
                <c:pt idx="143">
                  <c:v>0.340147252192531</c:v>
                </c:pt>
                <c:pt idx="144">
                  <c:v>0.34043237443772767</c:v>
                </c:pt>
                <c:pt idx="145">
                  <c:v>0.3407155370643834</c:v>
                </c:pt>
                <c:pt idx="146">
                  <c:v>0.34099676682528407</c:v>
                </c:pt>
                <c:pt idx="147">
                  <c:v>0.34127608992908187</c:v>
                </c:pt>
                <c:pt idx="148">
                  <c:v>0.34155353205495287</c:v>
                </c:pt>
                <c:pt idx="149">
                  <c:v>0.34182911836676588</c:v>
                </c:pt>
                <c:pt idx="150">
                  <c:v>0.34210287352677482</c:v>
                </c:pt>
                <c:pt idx="151">
                  <c:v>0.34237482170886696</c:v>
                </c:pt>
                <c:pt idx="152">
                  <c:v>0.34264498661136833</c:v>
                </c:pt>
                <c:pt idx="153">
                  <c:v>0.34291339146944189</c:v>
                </c:pt>
                <c:pt idx="154">
                  <c:v>0.34318005906707311</c:v>
                </c:pt>
                <c:pt idx="155">
                  <c:v>0.34344501174868092</c:v>
                </c:pt>
                <c:pt idx="156">
                  <c:v>0.34370827143035032</c:v>
                </c:pt>
                <c:pt idx="157">
                  <c:v>0.34396985961071108</c:v>
                </c:pt>
                <c:pt idx="158">
                  <c:v>0.34422979738147375</c:v>
                </c:pt>
                <c:pt idx="159">
                  <c:v>0.34448810543763392</c:v>
                </c:pt>
                <c:pt idx="160">
                  <c:v>0.34474480408735986</c:v>
                </c:pt>
                <c:pt idx="161">
                  <c:v>0.34499991326157431</c:v>
                </c:pt>
                <c:pt idx="162">
                  <c:v>0.34525345252323825</c:v>
                </c:pt>
                <c:pt idx="163">
                  <c:v>0.34550544107635695</c:v>
                </c:pt>
                <c:pt idx="164">
                  <c:v>0.34575589777470411</c:v>
                </c:pt>
                <c:pt idx="165">
                  <c:v>0.34600484113028984</c:v>
                </c:pt>
                <c:pt idx="166">
                  <c:v>0.34625228932157037</c:v>
                </c:pt>
                <c:pt idx="167">
                  <c:v>0.34649826020141444</c:v>
                </c:pt>
                <c:pt idx="168">
                  <c:v>0.346742771304831</c:v>
                </c:pt>
                <c:pt idx="169">
                  <c:v>0.34698583985647097</c:v>
                </c:pt>
                <c:pt idx="170">
                  <c:v>0.34722748277790977</c:v>
                </c:pt>
                <c:pt idx="171">
                  <c:v>0.34746771669471432</c:v>
                </c:pt>
                <c:pt idx="172">
                  <c:v>0.34770655794330851</c:v>
                </c:pt>
                <c:pt idx="173">
                  <c:v>0.34794402257763857</c:v>
                </c:pt>
                <c:pt idx="174">
                  <c:v>0.34818012637564905</c:v>
                </c:pt>
                <c:pt idx="175">
                  <c:v>0.34841488484557204</c:v>
                </c:pt>
                <c:pt idx="176">
                  <c:v>0.34864831323204193</c:v>
                </c:pt>
                <c:pt idx="177">
                  <c:v>0.34888042652203388</c:v>
                </c:pt>
                <c:pt idx="178">
                  <c:v>0.34911123945063904</c:v>
                </c:pt>
                <c:pt idx="179">
                  <c:v>0.34934076650667689</c:v>
                </c:pt>
                <c:pt idx="180">
                  <c:v>0.34956902193815198</c:v>
                </c:pt>
                <c:pt idx="181">
                  <c:v>0.34979601975756391</c:v>
                </c:pt>
                <c:pt idx="182">
                  <c:v>0.35002177374706689</c:v>
                </c:pt>
                <c:pt idx="183">
                  <c:v>0.35024629746349034</c:v>
                </c:pt>
                <c:pt idx="184">
                  <c:v>0.35046960424322698</c:v>
                </c:pt>
                <c:pt idx="185">
                  <c:v>0.35069170720698395</c:v>
                </c:pt>
                <c:pt idx="186">
                  <c:v>0.35091261926440942</c:v>
                </c:pt>
                <c:pt idx="187">
                  <c:v>0.35113235311859375</c:v>
                </c:pt>
                <c:pt idx="188">
                  <c:v>0.35135092127045769</c:v>
                </c:pt>
                <c:pt idx="189">
                  <c:v>0.35156833602301207</c:v>
                </c:pt>
                <c:pt idx="190">
                  <c:v>0.35178460948552132</c:v>
                </c:pt>
                <c:pt idx="191">
                  <c:v>0.35199975357754471</c:v>
                </c:pt>
                <c:pt idx="192">
                  <c:v>0.35221378003288151</c:v>
                </c:pt>
                <c:pt idx="193">
                  <c:v>0.35242670040340923</c:v>
                </c:pt>
                <c:pt idx="194">
                  <c:v>0.35263852606282642</c:v>
                </c:pt>
                <c:pt idx="195">
                  <c:v>0.35284926821029738</c:v>
                </c:pt>
                <c:pt idx="196">
                  <c:v>0.35305893787400544</c:v>
                </c:pt>
                <c:pt idx="197">
                  <c:v>0.35326754591461501</c:v>
                </c:pt>
                <c:pt idx="198">
                  <c:v>0.35347510302864937</c:v>
                </c:pt>
                <c:pt idx="199">
                  <c:v>0.35368161975177931</c:v>
                </c:pt>
                <c:pt idx="200">
                  <c:v>0.35388710646203392</c:v>
                </c:pt>
                <c:pt idx="201">
                  <c:v>0.3540915733829299</c:v>
                </c:pt>
                <c:pt idx="202">
                  <c:v>0.35429503058652134</c:v>
                </c:pt>
                <c:pt idx="203">
                  <c:v>0.35449748799638181</c:v>
                </c:pt>
                <c:pt idx="204">
                  <c:v>0.35469895539050261</c:v>
                </c:pt>
                <c:pt idx="205">
                  <c:v>0.35489944240413074</c:v>
                </c:pt>
                <c:pt idx="206">
                  <c:v>0.35509895853253315</c:v>
                </c:pt>
                <c:pt idx="207">
                  <c:v>0.35529751313369434</c:v>
                </c:pt>
                <c:pt idx="208">
                  <c:v>0.3554951154309503</c:v>
                </c:pt>
                <c:pt idx="209">
                  <c:v>0.35569177451555967</c:v>
                </c:pt>
                <c:pt idx="210">
                  <c:v>0.35588749934921443</c:v>
                </c:pt>
                <c:pt idx="211">
                  <c:v>0.35608229876648706</c:v>
                </c:pt>
                <c:pt idx="212">
                  <c:v>0.35627618147722845</c:v>
                </c:pt>
                <c:pt idx="213">
                  <c:v>0.35646915606890028</c:v>
                </c:pt>
                <c:pt idx="214">
                  <c:v>0.35666123100885982</c:v>
                </c:pt>
                <c:pt idx="215">
                  <c:v>0.35685241464658757</c:v>
                </c:pt>
                <c:pt idx="216">
                  <c:v>0.35704271521586728</c:v>
                </c:pt>
                <c:pt idx="217">
                  <c:v>0.35723214083691029</c:v>
                </c:pt>
                <c:pt idx="218">
                  <c:v>0.35742069951843997</c:v>
                </c:pt>
                <c:pt idx="219">
                  <c:v>0.35760839915971754</c:v>
                </c:pt>
                <c:pt idx="220">
                  <c:v>0.35779524755253128</c:v>
                </c:pt>
                <c:pt idx="221">
                  <c:v>0.35798125238313794</c:v>
                </c:pt>
                <c:pt idx="222">
                  <c:v>0.35816642123415715</c:v>
                </c:pt>
                <c:pt idx="223">
                  <c:v>0.35835076158642792</c:v>
                </c:pt>
                <c:pt idx="224">
                  <c:v>0.35853428082082223</c:v>
                </c:pt>
                <c:pt idx="225">
                  <c:v>0.35871698622001846</c:v>
                </c:pt>
                <c:pt idx="226">
                  <c:v>0.35889888497023398</c:v>
                </c:pt>
                <c:pt idx="227">
                  <c:v>0.35907998416292325</c:v>
                </c:pt>
                <c:pt idx="228">
                  <c:v>0.35926029079643484</c:v>
                </c:pt>
                <c:pt idx="229">
                  <c:v>0.35943981177763584</c:v>
                </c:pt>
                <c:pt idx="230">
                  <c:v>0.35961855392349801</c:v>
                </c:pt>
                <c:pt idx="231">
                  <c:v>0.35979652396265227</c:v>
                </c:pt>
                <c:pt idx="232">
                  <c:v>0.35997372853690685</c:v>
                </c:pt>
                <c:pt idx="233">
                  <c:v>0.36015017420273732</c:v>
                </c:pt>
                <c:pt idx="234">
                  <c:v>0.36032586743273948</c:v>
                </c:pt>
                <c:pt idx="235">
                  <c:v>0.36050081461705541</c:v>
                </c:pt>
                <c:pt idx="236">
                  <c:v>0.36067502206476748</c:v>
                </c:pt>
                <c:pt idx="237">
                  <c:v>0.36084849600526497</c:v>
                </c:pt>
                <c:pt idx="238">
                  <c:v>0.3610212425895783</c:v>
                </c:pt>
                <c:pt idx="239">
                  <c:v>0.36119326789169021</c:v>
                </c:pt>
                <c:pt idx="240">
                  <c:v>0.36136457790981558</c:v>
                </c:pt>
                <c:pt idx="241">
                  <c:v>0.36153517856765566</c:v>
                </c:pt>
                <c:pt idx="242">
                  <c:v>0.36170507571563076</c:v>
                </c:pt>
                <c:pt idx="243">
                  <c:v>0.36187427513208043</c:v>
                </c:pt>
                <c:pt idx="244">
                  <c:v>0.36204278252444311</c:v>
                </c:pt>
                <c:pt idx="245">
                  <c:v>0.36221060353041351</c:v>
                </c:pt>
                <c:pt idx="246">
                  <c:v>0.36237774371907305</c:v>
                </c:pt>
                <c:pt idx="247">
                  <c:v>0.36254420859199726</c:v>
                </c:pt>
                <c:pt idx="248">
                  <c:v>0.36271000358434607</c:v>
                </c:pt>
                <c:pt idx="249">
                  <c:v>0.3628751340659247</c:v>
                </c:pt>
                <c:pt idx="250">
                  <c:v>0.36303960534222962</c:v>
                </c:pt>
                <c:pt idx="251">
                  <c:v>0.36320342265547068</c:v>
                </c:pt>
                <c:pt idx="252">
                  <c:v>0.36336659118557413</c:v>
                </c:pt>
                <c:pt idx="253">
                  <c:v>0.36352911605116367</c:v>
                </c:pt>
                <c:pt idx="254">
                  <c:v>0.36369100231052709</c:v>
                </c:pt>
                <c:pt idx="255">
                  <c:v>0.36385225496255807</c:v>
                </c:pt>
                <c:pt idx="256">
                  <c:v>0.36401287894768347</c:v>
                </c:pt>
                <c:pt idx="257">
                  <c:v>0.36417287914877094</c:v>
                </c:pt>
                <c:pt idx="258">
                  <c:v>0.36433226039202127</c:v>
                </c:pt>
                <c:pt idx="259">
                  <c:v>0.36449102744783968</c:v>
                </c:pt>
                <c:pt idx="260">
                  <c:v>0.36464918503169497</c:v>
                </c:pt>
                <c:pt idx="261">
                  <c:v>0.36480673780495759</c:v>
                </c:pt>
                <c:pt idx="262">
                  <c:v>0.36496369037572401</c:v>
                </c:pt>
                <c:pt idx="263">
                  <c:v>0.36512004729962855</c:v>
                </c:pt>
                <c:pt idx="264">
                  <c:v>0.36527581308063256</c:v>
                </c:pt>
                <c:pt idx="265">
                  <c:v>0.36543099217180613</c:v>
                </c:pt>
                <c:pt idx="266">
                  <c:v>0.36558558897609045</c:v>
                </c:pt>
                <c:pt idx="267">
                  <c:v>0.36573960784704751</c:v>
                </c:pt>
                <c:pt idx="268">
                  <c:v>0.3658930530895958</c:v>
                </c:pt>
                <c:pt idx="269">
                  <c:v>0.36604592896073307</c:v>
                </c:pt>
                <c:pt idx="270">
                  <c:v>0.3661982396702439</c:v>
                </c:pt>
                <c:pt idx="271">
                  <c:v>0.36634998938139524</c:v>
                </c:pt>
                <c:pt idx="272">
                  <c:v>0.36650118221162031</c:v>
                </c:pt>
                <c:pt idx="273">
                  <c:v>0.36665182223318843</c:v>
                </c:pt>
                <c:pt idx="274">
                  <c:v>0.36680191347386293</c:v>
                </c:pt>
                <c:pt idx="275">
                  <c:v>0.36695145991754674</c:v>
                </c:pt>
                <c:pt idx="276">
                  <c:v>0.36710046550491865</c:v>
                </c:pt>
                <c:pt idx="277">
                  <c:v>0.36724893413405446</c:v>
                </c:pt>
                <c:pt idx="278">
                  <c:v>0.36739686966104063</c:v>
                </c:pt>
                <c:pt idx="279">
                  <c:v>0.36754427590057337</c:v>
                </c:pt>
                <c:pt idx="280">
                  <c:v>0.36769115662655011</c:v>
                </c:pt>
                <c:pt idx="281">
                  <c:v>0.36783751557265054</c:v>
                </c:pt>
                <c:pt idx="282">
                  <c:v>0.36798335643290137</c:v>
                </c:pt>
                <c:pt idx="283">
                  <c:v>0.3681286828622421</c:v>
                </c:pt>
                <c:pt idx="284">
                  <c:v>0.36827349847706836</c:v>
                </c:pt>
                <c:pt idx="285">
                  <c:v>0.36841780685577813</c:v>
                </c:pt>
                <c:pt idx="286">
                  <c:v>0.36856161153929662</c:v>
                </c:pt>
                <c:pt idx="287">
                  <c:v>0.3687049160316011</c:v>
                </c:pt>
                <c:pt idx="288">
                  <c:v>0.36884772380023245</c:v>
                </c:pt>
                <c:pt idx="289">
                  <c:v>0.36899003827679744</c:v>
                </c:pt>
                <c:pt idx="290">
                  <c:v>0.36913186285746563</c:v>
                </c:pt>
                <c:pt idx="291">
                  <c:v>0.36927320090345334</c:v>
                </c:pt>
                <c:pt idx="292">
                  <c:v>0.36941405574150332</c:v>
                </c:pt>
                <c:pt idx="293">
                  <c:v>0.36955443066435389</c:v>
                </c:pt>
                <c:pt idx="294">
                  <c:v>0.36969432893120058</c:v>
                </c:pt>
                <c:pt idx="295">
                  <c:v>0.36983375376815131</c:v>
                </c:pt>
                <c:pt idx="296">
                  <c:v>0.36997270836867163</c:v>
                </c:pt>
                <c:pt idx="297">
                  <c:v>0.37011119589402292</c:v>
                </c:pt>
                <c:pt idx="298">
                  <c:v>0.37024921947369627</c:v>
                </c:pt>
                <c:pt idx="299">
                  <c:v>0.37038678220583593</c:v>
                </c:pt>
                <c:pt idx="300">
                  <c:v>0.37052388715765411</c:v>
                </c:pt>
                <c:pt idx="301">
                  <c:v>0.37066053736584503</c:v>
                </c:pt>
                <c:pt idx="302">
                  <c:v>0.37079673583698602</c:v>
                </c:pt>
                <c:pt idx="303">
                  <c:v>0.37093248554793651</c:v>
                </c:pt>
                <c:pt idx="304">
                  <c:v>0.37106778944622532</c:v>
                </c:pt>
                <c:pt idx="305">
                  <c:v>0.3712026504504381</c:v>
                </c:pt>
                <c:pt idx="306">
                  <c:v>0.37133707145059247</c:v>
                </c:pt>
                <c:pt idx="307">
                  <c:v>0.37147105530851132</c:v>
                </c:pt>
                <c:pt idx="308">
                  <c:v>0.3716046048581873</c:v>
                </c:pt>
                <c:pt idx="309">
                  <c:v>0.37173772290614271</c:v>
                </c:pt>
                <c:pt idx="310">
                  <c:v>0.37187041223178458</c:v>
                </c:pt>
                <c:pt idx="311">
                  <c:v>0.37200267558775107</c:v>
                </c:pt>
                <c:pt idx="312">
                  <c:v>0.37213451570025446</c:v>
                </c:pt>
                <c:pt idx="313">
                  <c:v>0.37226593526942026</c:v>
                </c:pt>
                <c:pt idx="314">
                  <c:v>0.37239693696961645</c:v>
                </c:pt>
                <c:pt idx="315">
                  <c:v>0.37252752344978096</c:v>
                </c:pt>
                <c:pt idx="316">
                  <c:v>0.37265769733374432</c:v>
                </c:pt>
                <c:pt idx="317">
                  <c:v>0.37278746122054368</c:v>
                </c:pt>
                <c:pt idx="318">
                  <c:v>0.37291681768473595</c:v>
                </c:pt>
                <c:pt idx="319">
                  <c:v>0.37304576927670358</c:v>
                </c:pt>
                <c:pt idx="320">
                  <c:v>0.3731743185229569</c:v>
                </c:pt>
                <c:pt idx="321">
                  <c:v>0.37330246792643007</c:v>
                </c:pt>
                <c:pt idx="322">
                  <c:v>0.37343021996677356</c:v>
                </c:pt>
                <c:pt idx="323">
                  <c:v>0.37355757710064436</c:v>
                </c:pt>
                <c:pt idx="324">
                  <c:v>0.3736845417619854</c:v>
                </c:pt>
                <c:pt idx="325">
                  <c:v>0.37381111636230852</c:v>
                </c:pt>
                <c:pt idx="326">
                  <c:v>0.37393730329096703</c:v>
                </c:pt>
                <c:pt idx="327">
                  <c:v>0.37406310491542688</c:v>
                </c:pt>
                <c:pt idx="328">
                  <c:v>0.37418852358153332</c:v>
                </c:pt>
                <c:pt idx="329">
                  <c:v>0.37431356161377394</c:v>
                </c:pt>
                <c:pt idx="330">
                  <c:v>0.37443822131553511</c:v>
                </c:pt>
                <c:pt idx="331">
                  <c:v>0.37456250496935961</c:v>
                </c:pt>
                <c:pt idx="332">
                  <c:v>0.3746864148371945</c:v>
                </c:pt>
                <c:pt idx="333">
                  <c:v>0.37480995316064047</c:v>
                </c:pt>
                <c:pt idx="334">
                  <c:v>0.37493312216119251</c:v>
                </c:pt>
                <c:pt idx="335">
                  <c:v>0.37505592404048421</c:v>
                </c:pt>
                <c:pt idx="336">
                  <c:v>0.37517836098051754</c:v>
                </c:pt>
                <c:pt idx="337">
                  <c:v>0.37530043514390055</c:v>
                </c:pt>
                <c:pt idx="338">
                  <c:v>0.37542214867407486</c:v>
                </c:pt>
                <c:pt idx="339">
                  <c:v>0.37554350369554085</c:v>
                </c:pt>
                <c:pt idx="340">
                  <c:v>0.37566450231408116</c:v>
                </c:pt>
                <c:pt idx="341">
                  <c:v>0.37578514661697926</c:v>
                </c:pt>
                <c:pt idx="342">
                  <c:v>0.37590543867323667</c:v>
                </c:pt>
                <c:pt idx="343">
                  <c:v>0.37602538053378398</c:v>
                </c:pt>
                <c:pt idx="344">
                  <c:v>0.37614497423169224</c:v>
                </c:pt>
                <c:pt idx="345">
                  <c:v>0.37626422178237845</c:v>
                </c:pt>
                <c:pt idx="346">
                  <c:v>0.3763831251838109</c:v>
                </c:pt>
                <c:pt idx="347">
                  <c:v>0.37650168641670834</c:v>
                </c:pt>
                <c:pt idx="348">
                  <c:v>0.37661990744474022</c:v>
                </c:pt>
                <c:pt idx="349">
                  <c:v>0.3767377902147187</c:v>
                </c:pt>
                <c:pt idx="350">
                  <c:v>0.3768553366567936</c:v>
                </c:pt>
                <c:pt idx="351">
                  <c:v>0.37697254868464197</c:v>
                </c:pt>
                <c:pt idx="352">
                  <c:v>0.37708942819565217</c:v>
                </c:pt>
                <c:pt idx="353">
                  <c:v>0.37720597707111148</c:v>
                </c:pt>
                <c:pt idx="354">
                  <c:v>0.37732219717638743</c:v>
                </c:pt>
                <c:pt idx="355">
                  <c:v>0.37743809036110382</c:v>
                </c:pt>
                <c:pt idx="356">
                  <c:v>0.3775536584593211</c:v>
                </c:pt>
                <c:pt idx="357">
                  <c:v>0.3776689032897092</c:v>
                </c:pt>
                <c:pt idx="358">
                  <c:v>0.37778382665571708</c:v>
                </c:pt>
                <c:pt idx="359">
                  <c:v>0.37789843034574677</c:v>
                </c:pt>
                <c:pt idx="360">
                  <c:v>0.37801271613331483</c:v>
                </c:pt>
                <c:pt idx="361">
                  <c:v>0.37812668577722219</c:v>
                </c:pt>
                <c:pt idx="362">
                  <c:v>0.37824034102171178</c:v>
                </c:pt>
                <c:pt idx="363">
                  <c:v>0.37835368359663391</c:v>
                </c:pt>
                <c:pt idx="364">
                  <c:v>0.378466715217599</c:v>
                </c:pt>
                <c:pt idx="365">
                  <c:v>0.37857943758613621</c:v>
                </c:pt>
                <c:pt idx="366">
                  <c:v>0.37869185238984854</c:v>
                </c:pt>
                <c:pt idx="367">
                  <c:v>0.3788039613025605</c:v>
                </c:pt>
                <c:pt idx="368">
                  <c:v>0.37891576598447035</c:v>
                </c:pt>
                <c:pt idx="369">
                  <c:v>0.37902726808229692</c:v>
                </c:pt>
                <c:pt idx="370">
                  <c:v>0.37913846922942668</c:v>
                </c:pt>
                <c:pt idx="371">
                  <c:v>0.37924937104605377</c:v>
                </c:pt>
                <c:pt idx="372">
                  <c:v>0.37935997513932557</c:v>
                </c:pt>
                <c:pt idx="373">
                  <c:v>0.37947028310347913</c:v>
                </c:pt>
                <c:pt idx="374">
                  <c:v>0.37958029651998126</c:v>
                </c:pt>
                <c:pt idx="375">
                  <c:v>0.37969001695766391</c:v>
                </c:pt>
                <c:pt idx="376">
                  <c:v>0.37979944597285836</c:v>
                </c:pt>
                <c:pt idx="377">
                  <c:v>0.37990858510952746</c:v>
                </c:pt>
                <c:pt idx="378">
                  <c:v>0.38001743589939613</c:v>
                </c:pt>
                <c:pt idx="379">
                  <c:v>0.38012599986208212</c:v>
                </c:pt>
                <c:pt idx="380">
                  <c:v>0.38023427850522007</c:v>
                </c:pt>
                <c:pt idx="381">
                  <c:v>0.38034227332459136</c:v>
                </c:pt>
                <c:pt idx="382">
                  <c:v>0.38044998580424311</c:v>
                </c:pt>
                <c:pt idx="383">
                  <c:v>0.38055741741661431</c:v>
                </c:pt>
                <c:pt idx="384">
                  <c:v>0.38066456962265716</c:v>
                </c:pt>
                <c:pt idx="385">
                  <c:v>0.38077144387195122</c:v>
                </c:pt>
                <c:pt idx="386">
                  <c:v>0.3808780416028274</c:v>
                </c:pt>
                <c:pt idx="387">
                  <c:v>0.38098436424247933</c:v>
                </c:pt>
                <c:pt idx="388">
                  <c:v>0.38109041320708026</c:v>
                </c:pt>
                <c:pt idx="389">
                  <c:v>0.38119618990189635</c:v>
                </c:pt>
                <c:pt idx="390">
                  <c:v>0.38130169572139722</c:v>
                </c:pt>
                <c:pt idx="391">
                  <c:v>0.38140693204936738</c:v>
                </c:pt>
                <c:pt idx="392">
                  <c:v>0.38151190025901394</c:v>
                </c:pt>
                <c:pt idx="393">
                  <c:v>0.38161660171307515</c:v>
                </c:pt>
                <c:pt idx="394">
                  <c:v>0.3817210377639263</c:v>
                </c:pt>
                <c:pt idx="395">
                  <c:v>0.38182520975368495</c:v>
                </c:pt>
                <c:pt idx="396">
                  <c:v>0.38192911901431248</c:v>
                </c:pt>
                <c:pt idx="397">
                  <c:v>0.38203276686771898</c:v>
                </c:pt>
                <c:pt idx="398">
                  <c:v>0.38213615462586237</c:v>
                </c:pt>
                <c:pt idx="399">
                  <c:v>0.38223928359084897</c:v>
                </c:pt>
              </c:numCache>
            </c:numRef>
          </c:yVal>
          <c:smooth val="1"/>
        </c:ser>
        <c:ser>
          <c:idx val="1"/>
          <c:order val="1"/>
          <c:tx>
            <c:v>Expert Thinking</c:v>
          </c:tx>
          <c:marker>
            <c:symbol val="none"/>
          </c:marker>
          <c:yVal>
            <c:numRef>
              <c:f>'Scale Domains'!$C$8:$C$407</c:f>
              <c:numCache>
                <c:formatCode>General</c:formatCode>
                <c:ptCount val="400"/>
                <c:pt idx="0">
                  <c:v>1.8628684350000001E-2</c:v>
                </c:pt>
                <c:pt idx="1">
                  <c:v>4.5141564006417896E-2</c:v>
                </c:pt>
                <c:pt idx="2">
                  <c:v>6.0650604391555188E-2</c:v>
                </c:pt>
                <c:pt idx="3">
                  <c:v>7.1654443662835798E-2</c:v>
                </c:pt>
                <c:pt idx="4">
                  <c:v>8.0189684500604319E-2</c:v>
                </c:pt>
                <c:pt idx="5">
                  <c:v>8.7163484047973083E-2</c:v>
                </c:pt>
                <c:pt idx="6">
                  <c:v>9.3059747551365743E-2</c:v>
                </c:pt>
                <c:pt idx="7">
                  <c:v>9.8167323319253805E-2</c:v>
                </c:pt>
                <c:pt idx="8">
                  <c:v>0.10267252443311052</c:v>
                </c:pt>
                <c:pt idx="9">
                  <c:v>0.10670256415702224</c:v>
                </c:pt>
                <c:pt idx="10">
                  <c:v>0.11034817853453763</c:v>
                </c:pt>
                <c:pt idx="11">
                  <c:v>0.11367636370439101</c:v>
                </c:pt>
                <c:pt idx="12">
                  <c:v>0.11673799727290378</c:v>
                </c:pt>
                <c:pt idx="13">
                  <c:v>0.11957262720778362</c:v>
                </c:pt>
                <c:pt idx="14">
                  <c:v>0.12221160454215961</c:v>
                </c:pt>
                <c:pt idx="15">
                  <c:v>0.12468020297567169</c:v>
                </c:pt>
                <c:pt idx="16">
                  <c:v>0.12699909476015034</c:v>
                </c:pt>
                <c:pt idx="17">
                  <c:v>0.12918540408952828</c:v>
                </c:pt>
                <c:pt idx="18">
                  <c:v>0.13125347530311632</c:v>
                </c:pt>
                <c:pt idx="19">
                  <c:v>0.1332154438134403</c:v>
                </c:pt>
                <c:pt idx="20">
                  <c:v>0.13508166759292103</c:v>
                </c:pt>
                <c:pt idx="21">
                  <c:v>0.13686105819095556</c:v>
                </c:pt>
                <c:pt idx="22">
                  <c:v>0.13856133810929017</c:v>
                </c:pt>
                <c:pt idx="23">
                  <c:v>0.1401892433608089</c:v>
                </c:pt>
                <c:pt idx="24">
                  <c:v>0.14175068465120871</c:v>
                </c:pt>
                <c:pt idx="25">
                  <c:v>0.1432508769293217</c:v>
                </c:pt>
                <c:pt idx="26">
                  <c:v>0.14469444447466567</c:v>
                </c:pt>
                <c:pt idx="27">
                  <c:v>0.1460855068642016</c:v>
                </c:pt>
                <c:pt idx="28">
                  <c:v>0.14742774984698276</c:v>
                </c:pt>
                <c:pt idx="29">
                  <c:v>0.14872448419857751</c:v>
                </c:pt>
                <c:pt idx="30">
                  <c:v>0.14997869492155685</c:v>
                </c:pt>
                <c:pt idx="31">
                  <c:v>0.15119308263208961</c:v>
                </c:pt>
                <c:pt idx="32">
                  <c:v>0.15237009857609296</c:v>
                </c:pt>
                <c:pt idx="33">
                  <c:v>0.15351197441656825</c:v>
                </c:pt>
                <c:pt idx="34">
                  <c:v>0.15462074770197004</c:v>
                </c:pt>
                <c:pt idx="35">
                  <c:v>0.15569828374594633</c:v>
                </c:pt>
                <c:pt idx="36">
                  <c:v>0.15674629450864175</c:v>
                </c:pt>
                <c:pt idx="37">
                  <c:v>0.15776635495953431</c:v>
                </c:pt>
                <c:pt idx="38">
                  <c:v>0.15875991731445899</c:v>
                </c:pt>
                <c:pt idx="39">
                  <c:v>0.15972832346985813</c:v>
                </c:pt>
                <c:pt idx="40">
                  <c:v>0.1606728159014397</c:v>
                </c:pt>
                <c:pt idx="41">
                  <c:v>0.16159454724933886</c:v>
                </c:pt>
                <c:pt idx="42">
                  <c:v>0.16249458877527881</c:v>
                </c:pt>
                <c:pt idx="43">
                  <c:v>0.16337393784737356</c:v>
                </c:pt>
                <c:pt idx="44">
                  <c:v>0.16423352458371468</c:v>
                </c:pt>
                <c:pt idx="45">
                  <c:v>0.16507421776570785</c:v>
                </c:pt>
                <c:pt idx="46">
                  <c:v>0.16589683011540982</c:v>
                </c:pt>
                <c:pt idx="47">
                  <c:v>0.16670212301722692</c:v>
                </c:pt>
                <c:pt idx="48">
                  <c:v>0.16749081075273156</c:v>
                </c:pt>
                <c:pt idx="49">
                  <c:v>0.16826356430762665</c:v>
                </c:pt>
                <c:pt idx="50">
                  <c:v>0.16902101480170545</c:v>
                </c:pt>
                <c:pt idx="51">
                  <c:v>0.16976375658573972</c:v>
                </c:pt>
                <c:pt idx="52">
                  <c:v>0.17049235004336877</c:v>
                </c:pt>
                <c:pt idx="53">
                  <c:v>0.17120732413108355</c:v>
                </c:pt>
                <c:pt idx="54">
                  <c:v>0.17190917868514199</c:v>
                </c:pt>
                <c:pt idx="55">
                  <c:v>0.17259838652061957</c:v>
                </c:pt>
                <c:pt idx="56">
                  <c:v>0.17327539534467151</c:v>
                </c:pt>
                <c:pt idx="57">
                  <c:v>0.17394062950340058</c:v>
                </c:pt>
                <c:pt idx="58">
                  <c:v>0.174594491579394</c:v>
                </c:pt>
                <c:pt idx="59">
                  <c:v>0.17523736385499547</c:v>
                </c:pt>
                <c:pt idx="60">
                  <c:v>0.17586960965462919</c:v>
                </c:pt>
                <c:pt idx="61">
                  <c:v>0.17649157457797487</c:v>
                </c:pt>
                <c:pt idx="62">
                  <c:v>0.17710358763447609</c:v>
                </c:pt>
                <c:pt idx="63">
                  <c:v>0.17770596228850738</c:v>
                </c:pt>
                <c:pt idx="64">
                  <c:v>0.17829899742350816</c:v>
                </c:pt>
                <c:pt idx="65">
                  <c:v>0.17888297823251068</c:v>
                </c:pt>
                <c:pt idx="66">
                  <c:v>0.17945817704170441</c:v>
                </c:pt>
                <c:pt idx="67">
                  <c:v>0.18002485407298616</c:v>
                </c:pt>
                <c:pt idx="68">
                  <c:v>0.18058325815084528</c:v>
                </c:pt>
                <c:pt idx="69">
                  <c:v>0.18113362735838792</c:v>
                </c:pt>
                <c:pt idx="70">
                  <c:v>0.18167618964683038</c:v>
                </c:pt>
                <c:pt idx="71">
                  <c:v>0.18221116340236432</c:v>
                </c:pt>
                <c:pt idx="72">
                  <c:v>0.18273875797392605</c:v>
                </c:pt>
                <c:pt idx="73">
                  <c:v>0.18325917416505949</c:v>
                </c:pt>
                <c:pt idx="74">
                  <c:v>0.18377260469276391</c:v>
                </c:pt>
                <c:pt idx="75">
                  <c:v>0.18427923461595222</c:v>
                </c:pt>
                <c:pt idx="76">
                  <c:v>0.18477924173590352</c:v>
                </c:pt>
                <c:pt idx="77">
                  <c:v>0.1852727969708769</c:v>
                </c:pt>
                <c:pt idx="78">
                  <c:v>0.18576006470686374</c:v>
                </c:pt>
                <c:pt idx="79">
                  <c:v>0.18624120312627615</c:v>
                </c:pt>
                <c:pt idx="80">
                  <c:v>0.18671636451622106</c:v>
                </c:pt>
                <c:pt idx="81">
                  <c:v>0.18718569555785777</c:v>
                </c:pt>
                <c:pt idx="82">
                  <c:v>0.18764933759822008</c:v>
                </c:pt>
                <c:pt idx="83">
                  <c:v>0.18810742690575669</c:v>
                </c:pt>
                <c:pt idx="84">
                  <c:v>0.18856009491075459</c:v>
                </c:pt>
                <c:pt idx="85">
                  <c:v>0.1890074684316968</c:v>
                </c:pt>
                <c:pt idx="86">
                  <c:v>0.18944966988853795</c:v>
                </c:pt>
                <c:pt idx="87">
                  <c:v>0.18988681750379141</c:v>
                </c:pt>
                <c:pt idx="88">
                  <c:v>0.19031902549225441</c:v>
                </c:pt>
                <c:pt idx="89">
                  <c:v>0.19074640424013276</c:v>
                </c:pt>
                <c:pt idx="90">
                  <c:v>0.19116906047426951</c:v>
                </c:pt>
                <c:pt idx="91">
                  <c:v>0.19158709742212587</c:v>
                </c:pt>
                <c:pt idx="92">
                  <c:v>0.19200061496311194</c:v>
                </c:pt>
                <c:pt idx="93">
                  <c:v>0.19240970977182775</c:v>
                </c:pt>
                <c:pt idx="94">
                  <c:v>0.19281447545372071</c:v>
                </c:pt>
                <c:pt idx="95">
                  <c:v>0.19321500267364472</c:v>
                </c:pt>
                <c:pt idx="96">
                  <c:v>0.19361137927775438</c:v>
                </c:pt>
                <c:pt idx="97">
                  <c:v>0.19400369040914939</c:v>
                </c:pt>
                <c:pt idx="98">
                  <c:v>0.19439201861764802</c:v>
                </c:pt>
                <c:pt idx="99">
                  <c:v>0.19477644396404448</c:v>
                </c:pt>
                <c:pt idx="100">
                  <c:v>0.19515704411917822</c:v>
                </c:pt>
                <c:pt idx="101">
                  <c:v>0.19553389445812341</c:v>
                </c:pt>
                <c:pt idx="102">
                  <c:v>0.19590706814978354</c:v>
                </c:pt>
                <c:pt idx="103">
                  <c:v>0.19627663624215752</c:v>
                </c:pt>
                <c:pt idx="104">
                  <c:v>0.19664266774352518</c:v>
                </c:pt>
                <c:pt idx="105">
                  <c:v>0.19700522969978657</c:v>
                </c:pt>
                <c:pt idx="106">
                  <c:v>0.19736438726816791</c:v>
                </c:pt>
                <c:pt idx="107">
                  <c:v>0.19772020378750144</c:v>
                </c:pt>
                <c:pt idx="108">
                  <c:v>0.19807274084526474</c:v>
                </c:pt>
                <c:pt idx="109">
                  <c:v>0.19842205834155988</c:v>
                </c:pt>
                <c:pt idx="110">
                  <c:v>0.19876821455019694</c:v>
                </c:pt>
                <c:pt idx="111">
                  <c:v>0.19911126617703745</c:v>
                </c:pt>
                <c:pt idx="112">
                  <c:v>0.19945126841574701</c:v>
                </c:pt>
                <c:pt idx="113">
                  <c:v>0.19978827500108948</c:v>
                </c:pt>
                <c:pt idx="114">
                  <c:v>0.20012233825989434</c:v>
                </c:pt>
                <c:pt idx="115">
                  <c:v>0.20045350915981838</c:v>
                </c:pt>
                <c:pt idx="116">
                  <c:v>0.20078183735601421</c:v>
                </c:pt>
                <c:pt idx="117">
                  <c:v>0.20110737123581168</c:v>
                </c:pt>
                <c:pt idx="118">
                  <c:v>0.20143015796151598</c:v>
                </c:pt>
                <c:pt idx="119">
                  <c:v>0.20175024351141338</c:v>
                </c:pt>
                <c:pt idx="120">
                  <c:v>0.20206767271907533</c:v>
                </c:pt>
                <c:pt idx="121">
                  <c:v>0.20238248931104716</c:v>
                </c:pt>
                <c:pt idx="122">
                  <c:v>0.202694735942995</c:v>
                </c:pt>
                <c:pt idx="123">
                  <c:v>0.20300445423439278</c:v>
                </c:pt>
                <c:pt idx="124">
                  <c:v>0.20331168480181314</c:v>
                </c:pt>
                <c:pt idx="125">
                  <c:v>0.20361646729089408</c:v>
                </c:pt>
                <c:pt idx="126">
                  <c:v>0.20391884040704131</c:v>
                </c:pt>
                <c:pt idx="127">
                  <c:v>0.20421884194492546</c:v>
                </c:pt>
                <c:pt idx="128">
                  <c:v>0.204516508816834</c:v>
                </c:pt>
                <c:pt idx="129">
                  <c:v>0.20481187707992599</c:v>
                </c:pt>
                <c:pt idx="130">
                  <c:v>0.20510498196244412</c:v>
                </c:pt>
                <c:pt idx="131">
                  <c:v>0.20539585788892878</c:v>
                </c:pt>
                <c:pt idx="132">
                  <c:v>0.20568453850448218</c:v>
                </c:pt>
                <c:pt idx="133">
                  <c:v>0.20597105669812241</c:v>
                </c:pt>
                <c:pt idx="134">
                  <c:v>0.20625544462526998</c:v>
                </c:pt>
                <c:pt idx="135">
                  <c:v>0.20653773372940407</c:v>
                </c:pt>
                <c:pt idx="136">
                  <c:v>0.20681795476292592</c:v>
                </c:pt>
                <c:pt idx="137">
                  <c:v>0.20709613780726335</c:v>
                </c:pt>
                <c:pt idx="138">
                  <c:v>0.20737231229224895</c:v>
                </c:pt>
                <c:pt idx="139">
                  <c:v>0.20764650701480589</c:v>
                </c:pt>
                <c:pt idx="140">
                  <c:v>0.20791875015696509</c:v>
                </c:pt>
                <c:pt idx="141">
                  <c:v>0.20818906930324818</c:v>
                </c:pt>
                <c:pt idx="142">
                  <c:v>0.20845749145744163</c:v>
                </c:pt>
                <c:pt idx="143">
                  <c:v>0.20872404305878201</c:v>
                </c:pt>
                <c:pt idx="144">
                  <c:v>0.20898874999758699</c:v>
                </c:pt>
                <c:pt idx="145">
                  <c:v>0.20925163763034391</c:v>
                </c:pt>
                <c:pt idx="146">
                  <c:v>0.20951273079428678</c:v>
                </c:pt>
                <c:pt idx="147">
                  <c:v>0.20977205382147748</c:v>
                </c:pt>
                <c:pt idx="148">
                  <c:v>0.21002963055241403</c:v>
                </c:pt>
                <c:pt idx="149">
                  <c:v>0.21028548434918196</c:v>
                </c:pt>
                <c:pt idx="150">
                  <c:v>0.21053963810817097</c:v>
                </c:pt>
                <c:pt idx="151">
                  <c:v>0.21079211427237024</c:v>
                </c:pt>
                <c:pt idx="152">
                  <c:v>0.21104293484326081</c:v>
                </c:pt>
                <c:pt idx="153">
                  <c:v>0.21129212139232151</c:v>
                </c:pt>
                <c:pt idx="154">
                  <c:v>0.21153969507216136</c:v>
                </c:pt>
                <c:pt idx="155">
                  <c:v>0.21178567662729489</c:v>
                </c:pt>
                <c:pt idx="156">
                  <c:v>0.21203008640457285</c:v>
                </c:pt>
                <c:pt idx="157">
                  <c:v>0.21227294436328148</c:v>
                </c:pt>
                <c:pt idx="158">
                  <c:v>0.21251427008492396</c:v>
                </c:pt>
                <c:pt idx="159">
                  <c:v>0.21275408278269406</c:v>
                </c:pt>
                <c:pt idx="160">
                  <c:v>0.2129924013106558</c:v>
                </c:pt>
                <c:pt idx="161">
                  <c:v>0.21322924417263886</c:v>
                </c:pt>
                <c:pt idx="162">
                  <c:v>0.21346462953085871</c:v>
                </c:pt>
                <c:pt idx="163">
                  <c:v>0.2136985752142756</c:v>
                </c:pt>
                <c:pt idx="164">
                  <c:v>0.21393109872669733</c:v>
                </c:pt>
                <c:pt idx="165">
                  <c:v>0.2141622172546378</c:v>
                </c:pt>
                <c:pt idx="166">
                  <c:v>0.21439194767494091</c:v>
                </c:pt>
                <c:pt idx="167">
                  <c:v>0.21462030656217479</c:v>
                </c:pt>
                <c:pt idx="168">
                  <c:v>0.21484731019580777</c:v>
                </c:pt>
                <c:pt idx="169">
                  <c:v>0.21507297456717264</c:v>
                </c:pt>
                <c:pt idx="170">
                  <c:v>0.21529731538622696</c:v>
                </c:pt>
                <c:pt idx="171">
                  <c:v>0.21552034808811468</c:v>
                </c:pt>
                <c:pt idx="172">
                  <c:v>0.21574208783954024</c:v>
                </c:pt>
                <c:pt idx="173">
                  <c:v>0.21596254954495583</c:v>
                </c:pt>
                <c:pt idx="174">
                  <c:v>0.21618174785257444</c:v>
                </c:pt>
                <c:pt idx="175">
                  <c:v>0.21639969716020943</c:v>
                </c:pt>
                <c:pt idx="176">
                  <c:v>0.21661641162094905</c:v>
                </c:pt>
                <c:pt idx="177">
                  <c:v>0.21683190514867223</c:v>
                </c:pt>
                <c:pt idx="178">
                  <c:v>0.21704619142340903</c:v>
                </c:pt>
                <c:pt idx="179">
                  <c:v>0.21725928389655075</c:v>
                </c:pt>
                <c:pt idx="180">
                  <c:v>0.21747119579591795</c:v>
                </c:pt>
                <c:pt idx="181">
                  <c:v>0.21768194013068742</c:v>
                </c:pt>
                <c:pt idx="182">
                  <c:v>0.21789152969618436</c:v>
                </c:pt>
                <c:pt idx="183">
                  <c:v>0.2180999770785437</c:v>
                </c:pt>
                <c:pt idx="184">
                  <c:v>0.218307294659246</c:v>
                </c:pt>
                <c:pt idx="185">
                  <c:v>0.21851349461953004</c:v>
                </c:pt>
                <c:pt idx="186">
                  <c:v>0.21871858894468799</c:v>
                </c:pt>
                <c:pt idx="187">
                  <c:v>0.21892258942824563</c:v>
                </c:pt>
                <c:pt idx="188">
                  <c:v>0.21912550767603134</c:v>
                </c:pt>
                <c:pt idx="189">
                  <c:v>0.21932735511013873</c:v>
                </c:pt>
                <c:pt idx="190">
                  <c:v>0.21952814297278364</c:v>
                </c:pt>
                <c:pt idx="191">
                  <c:v>0.21972788233006282</c:v>
                </c:pt>
                <c:pt idx="192">
                  <c:v>0.21992658407561191</c:v>
                </c:pt>
                <c:pt idx="193">
                  <c:v>0.22012425893417223</c:v>
                </c:pt>
                <c:pt idx="194">
                  <c:v>0.22032091746506333</c:v>
                </c:pt>
                <c:pt idx="195">
                  <c:v>0.22051657006556719</c:v>
                </c:pt>
                <c:pt idx="196">
                  <c:v>0.22071122697422815</c:v>
                </c:pt>
                <c:pt idx="197">
                  <c:v>0.22090489827406601</c:v>
                </c:pt>
                <c:pt idx="198">
                  <c:v>0.2210975938957119</c:v>
                </c:pt>
                <c:pt idx="199">
                  <c:v>0.22128932362046241</c:v>
                </c:pt>
                <c:pt idx="200">
                  <c:v>0.22148009708325966</c:v>
                </c:pt>
                <c:pt idx="201">
                  <c:v>0.22166992377559613</c:v>
                </c:pt>
                <c:pt idx="202">
                  <c:v>0.22185881304834837</c:v>
                </c:pt>
                <c:pt idx="203">
                  <c:v>0.22204677411454127</c:v>
                </c:pt>
                <c:pt idx="204">
                  <c:v>0.2222338160520442</c:v>
                </c:pt>
                <c:pt idx="205">
                  <c:v>0.22241994780620161</c:v>
                </c:pt>
                <c:pt idx="206">
                  <c:v>0.22260517819240042</c:v>
                </c:pt>
                <c:pt idx="207">
                  <c:v>0.22278951589857537</c:v>
                </c:pt>
                <c:pt idx="208">
                  <c:v>0.22297296948765397</c:v>
                </c:pt>
                <c:pt idx="209">
                  <c:v>0.22315554739994312</c:v>
                </c:pt>
                <c:pt idx="210">
                  <c:v>0.22333725795545956</c:v>
                </c:pt>
                <c:pt idx="211">
                  <c:v>0.22351810935620456</c:v>
                </c:pt>
                <c:pt idx="212">
                  <c:v>0.22369810968838555</c:v>
                </c:pt>
                <c:pt idx="213">
                  <c:v>0.22387726692458568</c:v>
                </c:pt>
                <c:pt idx="214">
                  <c:v>0.22405558892588298</c:v>
                </c:pt>
                <c:pt idx="215">
                  <c:v>0.2242330834439194</c:v>
                </c:pt>
                <c:pt idx="216">
                  <c:v>0.22440975812292274</c:v>
                </c:pt>
                <c:pt idx="217">
                  <c:v>0.22458562050168263</c:v>
                </c:pt>
                <c:pt idx="218">
                  <c:v>0.22476067801548116</c:v>
                </c:pt>
                <c:pt idx="219">
                  <c:v>0.22493493799797792</c:v>
                </c:pt>
                <c:pt idx="220">
                  <c:v>0.22510840768305407</c:v>
                </c:pt>
                <c:pt idx="221">
                  <c:v>0.22528109420661468</c:v>
                </c:pt>
                <c:pt idx="222">
                  <c:v>0.22545300460834955</c:v>
                </c:pt>
                <c:pt idx="223">
                  <c:v>0.22562414583345525</c:v>
                </c:pt>
                <c:pt idx="224">
                  <c:v>0.22579452473431905</c:v>
                </c:pt>
                <c:pt idx="225">
                  <c:v>0.22596414807216508</c:v>
                </c:pt>
                <c:pt idx="226">
                  <c:v>0.22613302251866363</c:v>
                </c:pt>
                <c:pt idx="227">
                  <c:v>0.22630115465750739</c:v>
                </c:pt>
                <c:pt idx="228">
                  <c:v>0.2264685509859497</c:v>
                </c:pt>
                <c:pt idx="229">
                  <c:v>0.22663521791631225</c:v>
                </c:pt>
                <c:pt idx="230">
                  <c:v>0.22680116177745865</c:v>
                </c:pt>
                <c:pt idx="231">
                  <c:v>0.22696638881623651</c:v>
                </c:pt>
                <c:pt idx="232">
                  <c:v>0.22713090519888793</c:v>
                </c:pt>
                <c:pt idx="233">
                  <c:v>0.22729471701243223</c:v>
                </c:pt>
                <c:pt idx="234">
                  <c:v>0.22745783026601415</c:v>
                </c:pt>
                <c:pt idx="235">
                  <c:v>0.22762025089222973</c:v>
                </c:pt>
                <c:pt idx="236">
                  <c:v>0.2277819847484189</c:v>
                </c:pt>
                <c:pt idx="237">
                  <c:v>0.22794303761793402</c:v>
                </c:pt>
                <c:pt idx="238">
                  <c:v>0.22810341521138033</c:v>
                </c:pt>
                <c:pt idx="239">
                  <c:v>0.22826312316783126</c:v>
                </c:pt>
                <c:pt idx="240">
                  <c:v>0.22842216705601759</c:v>
                </c:pt>
                <c:pt idx="241">
                  <c:v>0.22858055237549324</c:v>
                </c:pt>
                <c:pt idx="242">
                  <c:v>0.2287382845577762</c:v>
                </c:pt>
                <c:pt idx="243">
                  <c:v>0.22889536896746507</c:v>
                </c:pt>
                <c:pt idx="244">
                  <c:v>0.22905181090333582</c:v>
                </c:pt>
                <c:pt idx="245">
                  <c:v>0.22920761559941291</c:v>
                </c:pt>
                <c:pt idx="246">
                  <c:v>0.22936278822602021</c:v>
                </c:pt>
                <c:pt idx="247">
                  <c:v>0.22951733389081075</c:v>
                </c:pt>
                <c:pt idx="248">
                  <c:v>0.22967125763977495</c:v>
                </c:pt>
                <c:pt idx="249">
                  <c:v>0.22982456445823088</c:v>
                </c:pt>
                <c:pt idx="250">
                  <c:v>0.22997725927179077</c:v>
                </c:pt>
                <c:pt idx="251">
                  <c:v>0.23012934694731191</c:v>
                </c:pt>
                <c:pt idx="252">
                  <c:v>0.2302808322938277</c:v>
                </c:pt>
                <c:pt idx="253">
                  <c:v>0.23043172006345902</c:v>
                </c:pt>
                <c:pt idx="254">
                  <c:v>0.23058201495230979</c:v>
                </c:pt>
                <c:pt idx="255">
                  <c:v>0.23073172160134325</c:v>
                </c:pt>
                <c:pt idx="256">
                  <c:v>0.23088084459724229</c:v>
                </c:pt>
                <c:pt idx="257">
                  <c:v>0.23102938847325191</c:v>
                </c:pt>
                <c:pt idx="258">
                  <c:v>0.2311773577100073</c:v>
                </c:pt>
                <c:pt idx="259">
                  <c:v>0.2313247567363439</c:v>
                </c:pt>
                <c:pt idx="260">
                  <c:v>0.23147158993009304</c:v>
                </c:pt>
                <c:pt idx="261">
                  <c:v>0.23161786161886189</c:v>
                </c:pt>
                <c:pt idx="262">
                  <c:v>0.2317635760807995</c:v>
                </c:pt>
                <c:pt idx="263">
                  <c:v>0.23190873754534674</c:v>
                </c:pt>
                <c:pt idx="264">
                  <c:v>0.23205335019397308</c:v>
                </c:pt>
                <c:pt idx="265">
                  <c:v>0.23219741816090009</c:v>
                </c:pt>
                <c:pt idx="266">
                  <c:v>0.23234094553380966</c:v>
                </c:pt>
                <c:pt idx="267">
                  <c:v>0.23248393635454023</c:v>
                </c:pt>
                <c:pt idx="268">
                  <c:v>0.23262639461977036</c:v>
                </c:pt>
                <c:pt idx="269">
                  <c:v>0.23276832428168781</c:v>
                </c:pt>
                <c:pt idx="270">
                  <c:v>0.23290972924864847</c:v>
                </c:pt>
                <c:pt idx="271">
                  <c:v>0.23305061338582189</c:v>
                </c:pt>
                <c:pt idx="272">
                  <c:v>0.23319098051582479</c:v>
                </c:pt>
                <c:pt idx="273">
                  <c:v>0.23333083441934371</c:v>
                </c:pt>
                <c:pt idx="274">
                  <c:v>0.23347017883574639</c:v>
                </c:pt>
                <c:pt idx="275">
                  <c:v>0.23360901746368093</c:v>
                </c:pt>
                <c:pt idx="276">
                  <c:v>0.23374735396166582</c:v>
                </c:pt>
                <c:pt idx="277">
                  <c:v>0.23388519194866686</c:v>
                </c:pt>
                <c:pt idx="278">
                  <c:v>0.23402253500466719</c:v>
                </c:pt>
                <c:pt idx="279">
                  <c:v>0.23415938667122396</c:v>
                </c:pt>
                <c:pt idx="280">
                  <c:v>0.23429575045201587</c:v>
                </c:pt>
                <c:pt idx="281">
                  <c:v>0.23443162981338284</c:v>
                </c:pt>
                <c:pt idx="282">
                  <c:v>0.23456702818485389</c:v>
                </c:pt>
                <c:pt idx="283">
                  <c:v>0.2347019489596662</c:v>
                </c:pt>
                <c:pt idx="284">
                  <c:v>0.23483639549527599</c:v>
                </c:pt>
                <c:pt idx="285">
                  <c:v>0.23497037111385932</c:v>
                </c:pt>
                <c:pt idx="286">
                  <c:v>0.2351038791028055</c:v>
                </c:pt>
                <c:pt idx="287">
                  <c:v>0.23523692271519991</c:v>
                </c:pt>
                <c:pt idx="288">
                  <c:v>0.23536950517030061</c:v>
                </c:pt>
                <c:pt idx="289">
                  <c:v>0.23550162965400487</c:v>
                </c:pt>
                <c:pt idx="290">
                  <c:v>0.23563329931930968</c:v>
                </c:pt>
                <c:pt idx="291">
                  <c:v>0.23576451728676179</c:v>
                </c:pt>
                <c:pt idx="292">
                  <c:v>0.23589528664490292</c:v>
                </c:pt>
                <c:pt idx="293">
                  <c:v>0.23602561045070458</c:v>
                </c:pt>
                <c:pt idx="294">
                  <c:v>0.23615549172999828</c:v>
                </c:pt>
                <c:pt idx="295">
                  <c:v>0.23628493347789548</c:v>
                </c:pt>
                <c:pt idx="296">
                  <c:v>0.23641393865920338</c:v>
                </c:pt>
                <c:pt idx="297">
                  <c:v>0.23654251020883177</c:v>
                </c:pt>
                <c:pt idx="298">
                  <c:v>0.23667065103219376</c:v>
                </c:pt>
                <c:pt idx="299">
                  <c:v>0.23679836400559981</c:v>
                </c:pt>
                <c:pt idx="300">
                  <c:v>0.2369256519766445</c:v>
                </c:pt>
                <c:pt idx="301">
                  <c:v>0.23705251776458869</c:v>
                </c:pt>
                <c:pt idx="302">
                  <c:v>0.23717896416073336</c:v>
                </c:pt>
                <c:pt idx="303">
                  <c:v>0.23730499392878793</c:v>
                </c:pt>
                <c:pt idx="304">
                  <c:v>0.23743060980523359</c:v>
                </c:pt>
                <c:pt idx="305">
                  <c:v>0.23755581449967855</c:v>
                </c:pt>
                <c:pt idx="306">
                  <c:v>0.23768061069521021</c:v>
                </c:pt>
                <c:pt idx="307">
                  <c:v>0.23780500104873925</c:v>
                </c:pt>
                <c:pt idx="308">
                  <c:v>0.23792898819133895</c:v>
                </c:pt>
                <c:pt idx="309">
                  <c:v>0.23805257472857902</c:v>
                </c:pt>
                <c:pt idx="310">
                  <c:v>0.2381757632408556</c:v>
                </c:pt>
                <c:pt idx="311">
                  <c:v>0.23829855628371269</c:v>
                </c:pt>
                <c:pt idx="312">
                  <c:v>0.23842095638816091</c:v>
                </c:pt>
                <c:pt idx="313">
                  <c:v>0.23854296606099079</c:v>
                </c:pt>
                <c:pt idx="314">
                  <c:v>0.23866458778508048</c:v>
                </c:pt>
                <c:pt idx="315">
                  <c:v>0.23878582401969939</c:v>
                </c:pt>
                <c:pt idx="316">
                  <c:v>0.23890667720080588</c:v>
                </c:pt>
                <c:pt idx="317">
                  <c:v>0.23902714974134187</c:v>
                </c:pt>
                <c:pt idx="318">
                  <c:v>0.23914724403152046</c:v>
                </c:pt>
                <c:pt idx="319">
                  <c:v>0.23926696243911186</c:v>
                </c:pt>
                <c:pt idx="320">
                  <c:v>0.23938630730972318</c:v>
                </c:pt>
                <c:pt idx="321">
                  <c:v>0.23950528096707377</c:v>
                </c:pt>
                <c:pt idx="322">
                  <c:v>0.2396238857132667</c:v>
                </c:pt>
                <c:pt idx="323">
                  <c:v>0.23974212382905666</c:v>
                </c:pt>
                <c:pt idx="324">
                  <c:v>0.23985999757411255</c:v>
                </c:pt>
                <c:pt idx="325">
                  <c:v>0.23997750918727667</c:v>
                </c:pt>
                <c:pt idx="326">
                  <c:v>0.24009466088681999</c:v>
                </c:pt>
                <c:pt idx="327">
                  <c:v>0.2402114548706937</c:v>
                </c:pt>
                <c:pt idx="328">
                  <c:v>0.24032789331677551</c:v>
                </c:pt>
                <c:pt idx="329">
                  <c:v>0.24044397838311518</c:v>
                </c:pt>
                <c:pt idx="330">
                  <c:v>0.24055971220817263</c:v>
                </c:pt>
                <c:pt idx="331">
                  <c:v>0.24067509691105568</c:v>
                </c:pt>
                <c:pt idx="332">
                  <c:v>0.24079013459175214</c:v>
                </c:pt>
                <c:pt idx="333">
                  <c:v>0.2409048273313589</c:v>
                </c:pt>
                <c:pt idx="334">
                  <c:v>0.24101917719230898</c:v>
                </c:pt>
                <c:pt idx="335">
                  <c:v>0.24113318621859259</c:v>
                </c:pt>
                <c:pt idx="336">
                  <c:v>0.24124685643597799</c:v>
                </c:pt>
                <c:pt idx="337">
                  <c:v>0.24136018985222576</c:v>
                </c:pt>
                <c:pt idx="338">
                  <c:v>0.24147318845730237</c:v>
                </c:pt>
                <c:pt idx="339">
                  <c:v>0.24158585422359047</c:v>
                </c:pt>
                <c:pt idx="340">
                  <c:v>0.2416981891060947</c:v>
                </c:pt>
                <c:pt idx="341">
                  <c:v>0.24181019504264478</c:v>
                </c:pt>
                <c:pt idx="342">
                  <c:v>0.2419218739540972</c:v>
                </c:pt>
                <c:pt idx="343">
                  <c:v>0.24203322774453251</c:v>
                </c:pt>
                <c:pt idx="344">
                  <c:v>0.24214425830144962</c:v>
                </c:pt>
                <c:pt idx="345">
                  <c:v>0.24225496749595798</c:v>
                </c:pt>
                <c:pt idx="346">
                  <c:v>0.24236535718296756</c:v>
                </c:pt>
                <c:pt idx="347">
                  <c:v>0.24247542920137374</c:v>
                </c:pt>
                <c:pt idx="348">
                  <c:v>0.24258518537424295</c:v>
                </c:pt>
                <c:pt idx="349">
                  <c:v>0.24269462750899229</c:v>
                </c:pt>
                <c:pt idx="350">
                  <c:v>0.2428037573975694</c:v>
                </c:pt>
                <c:pt idx="351">
                  <c:v>0.24291257681662728</c:v>
                </c:pt>
                <c:pt idx="352">
                  <c:v>0.24302108752769874</c:v>
                </c:pt>
                <c:pt idx="353">
                  <c:v>0.24312929127736699</c:v>
                </c:pt>
                <c:pt idx="354">
                  <c:v>0.24323718979743494</c:v>
                </c:pt>
                <c:pt idx="355">
                  <c:v>0.24334478480509031</c:v>
                </c:pt>
                <c:pt idx="356">
                  <c:v>0.24345207800307123</c:v>
                </c:pt>
                <c:pt idx="357">
                  <c:v>0.24355907107982686</c:v>
                </c:pt>
                <c:pt idx="358">
                  <c:v>0.24366576570967668</c:v>
                </c:pt>
                <c:pt idx="359">
                  <c:v>0.24377216355296863</c:v>
                </c:pt>
                <c:pt idx="360">
                  <c:v>0.24387826625623271</c:v>
                </c:pt>
                <c:pt idx="361">
                  <c:v>0.24398407545233594</c:v>
                </c:pt>
                <c:pt idx="362">
                  <c:v>0.24408959276063061</c:v>
                </c:pt>
                <c:pt idx="363">
                  <c:v>0.24419481978710542</c:v>
                </c:pt>
                <c:pt idx="364">
                  <c:v>0.24429975812453039</c:v>
                </c:pt>
                <c:pt idx="365">
                  <c:v>0.24440440935260233</c:v>
                </c:pt>
                <c:pt idx="366">
                  <c:v>0.24450877503808732</c:v>
                </c:pt>
                <c:pt idx="367">
                  <c:v>0.24461285673496172</c:v>
                </c:pt>
                <c:pt idx="368">
                  <c:v>0.2447166559845502</c:v>
                </c:pt>
                <c:pt idx="369">
                  <c:v>0.24482017431566383</c:v>
                </c:pt>
                <c:pt idx="370">
                  <c:v>0.24492341324473441</c:v>
                </c:pt>
                <c:pt idx="371">
                  <c:v>0.24502637427594789</c:v>
                </c:pt>
                <c:pt idx="372">
                  <c:v>0.24512905890137593</c:v>
                </c:pt>
                <c:pt idx="373">
                  <c:v>0.24523146860110598</c:v>
                </c:pt>
                <c:pt idx="374">
                  <c:v>0.24533360484336827</c:v>
                </c:pt>
                <c:pt idx="375">
                  <c:v>0.24543546908466357</c:v>
                </c:pt>
                <c:pt idx="376">
                  <c:v>0.24553706276988641</c:v>
                </c:pt>
                <c:pt idx="377">
                  <c:v>0.24563838733244941</c:v>
                </c:pt>
                <c:pt idx="378">
                  <c:v>0.24573944419440305</c:v>
                </c:pt>
                <c:pt idx="379">
                  <c:v>0.24584023476655656</c:v>
                </c:pt>
                <c:pt idx="380">
                  <c:v>0.24594076044859645</c:v>
                </c:pt>
                <c:pt idx="381">
                  <c:v>0.24604102262920149</c:v>
                </c:pt>
                <c:pt idx="382">
                  <c:v>0.2461410226861597</c:v>
                </c:pt>
                <c:pt idx="383">
                  <c:v>0.24624076198648073</c:v>
                </c:pt>
                <c:pt idx="384">
                  <c:v>0.24634024188650794</c:v>
                </c:pt>
                <c:pt idx="385">
                  <c:v>0.24643946373203002</c:v>
                </c:pt>
                <c:pt idx="386">
                  <c:v>0.24653842885838928</c:v>
                </c:pt>
                <c:pt idx="387">
                  <c:v>0.24663713859059039</c:v>
                </c:pt>
                <c:pt idx="388">
                  <c:v>0.2467355942434056</c:v>
                </c:pt>
                <c:pt idx="389">
                  <c:v>0.24683379712148132</c:v>
                </c:pt>
                <c:pt idx="390">
                  <c:v>0.24693174851944039</c:v>
                </c:pt>
                <c:pt idx="391">
                  <c:v>0.24702944972198526</c:v>
                </c:pt>
                <c:pt idx="392">
                  <c:v>0.24712690200399923</c:v>
                </c:pt>
                <c:pt idx="393">
                  <c:v>0.24722410663064598</c:v>
                </c:pt>
                <c:pt idx="394">
                  <c:v>0.24732106485746799</c:v>
                </c:pt>
                <c:pt idx="395">
                  <c:v>0.247417777930484</c:v>
                </c:pt>
                <c:pt idx="396">
                  <c:v>0.24751424708628525</c:v>
                </c:pt>
                <c:pt idx="397">
                  <c:v>0.24761047355212989</c:v>
                </c:pt>
                <c:pt idx="398">
                  <c:v>0.24770645854603746</c:v>
                </c:pt>
                <c:pt idx="399">
                  <c:v>0.24780220327688038</c:v>
                </c:pt>
              </c:numCache>
            </c:numRef>
          </c:yVal>
          <c:smooth val="1"/>
        </c:ser>
        <c:ser>
          <c:idx val="3"/>
          <c:order val="2"/>
          <c:tx>
            <c:v>NML</c:v>
          </c:tx>
          <c:marker>
            <c:symbol val="none"/>
          </c:marker>
          <c:yVal>
            <c:numRef>
              <c:f>'Scale Domains'!$D$8:$D$407</c:f>
              <c:numCache>
                <c:formatCode>General</c:formatCode>
                <c:ptCount val="400"/>
                <c:pt idx="0">
                  <c:v>2.3164036799999982E-2</c:v>
                </c:pt>
                <c:pt idx="1">
                  <c:v>5.1153319951010592E-2</c:v>
                </c:pt>
                <c:pt idx="2">
                  <c:v>6.7526001016418327E-2</c:v>
                </c:pt>
                <c:pt idx="3">
                  <c:v>7.9142603102021244E-2</c:v>
                </c:pt>
                <c:pt idx="4">
                  <c:v>8.8153139704089029E-2</c:v>
                </c:pt>
                <c:pt idx="5">
                  <c:v>9.5515284167428854E-2</c:v>
                </c:pt>
                <c:pt idx="6">
                  <c:v>0.10173988861885355</c:v>
                </c:pt>
                <c:pt idx="7">
                  <c:v>0.10713188625303179</c:v>
                </c:pt>
                <c:pt idx="8">
                  <c:v>0.11188796523283646</c:v>
                </c:pt>
                <c:pt idx="9">
                  <c:v>0.11614242285509961</c:v>
                </c:pt>
                <c:pt idx="10">
                  <c:v>0.11999104791559824</c:v>
                </c:pt>
                <c:pt idx="11">
                  <c:v>0.12350456731843953</c:v>
                </c:pt>
                <c:pt idx="12">
                  <c:v>0.12673669185429695</c:v>
                </c:pt>
                <c:pt idx="13">
                  <c:v>0.1297291717698642</c:v>
                </c:pt>
                <c:pt idx="14">
                  <c:v>0.13251510392050722</c:v>
                </c:pt>
                <c:pt idx="15">
                  <c:v>0.13512116940404237</c:v>
                </c:pt>
                <c:pt idx="16">
                  <c:v>0.13756919163299017</c:v>
                </c:pt>
                <c:pt idx="17">
                  <c:v>0.1398772483838471</c:v>
                </c:pt>
                <c:pt idx="18">
                  <c:v>0.14206048277874098</c:v>
                </c:pt>
                <c:pt idx="19">
                  <c:v>0.14413170600611014</c:v>
                </c:pt>
                <c:pt idx="20">
                  <c:v>0.14610185283527188</c:v>
                </c:pt>
                <c:pt idx="21">
                  <c:v>0.14798033106660893</c:v>
                </c:pt>
                <c:pt idx="22">
                  <c:v>0.14977529323921904</c:v>
                </c:pt>
                <c:pt idx="23">
                  <c:v>0.15149385046945021</c:v>
                </c:pt>
                <c:pt idx="24">
                  <c:v>0.15314224260817791</c:v>
                </c:pt>
                <c:pt idx="25">
                  <c:v>0.15472597500530746</c:v>
                </c:pt>
                <c:pt idx="26">
                  <c:v>0.15624992944925487</c:v>
                </c:pt>
                <c:pt idx="27">
                  <c:v>0.15771845492087491</c:v>
                </c:pt>
                <c:pt idx="28">
                  <c:v>0.15913544241485389</c:v>
                </c:pt>
                <c:pt idx="29">
                  <c:v>0.1605043870715179</c:v>
                </c:pt>
                <c:pt idx="30">
                  <c:v>0.16182844011711028</c:v>
                </c:pt>
                <c:pt idx="31">
                  <c:v>0.16311045255505294</c:v>
                </c:pt>
                <c:pt idx="32">
                  <c:v>0.16435301213201645</c:v>
                </c:pt>
                <c:pt idx="33">
                  <c:v>0.16555847478400065</c:v>
                </c:pt>
                <c:pt idx="34">
                  <c:v>0.16672899152294263</c:v>
                </c:pt>
                <c:pt idx="35">
                  <c:v>0.16786653153485773</c:v>
                </c:pt>
                <c:pt idx="36">
                  <c:v>0.16897290211257379</c:v>
                </c:pt>
                <c:pt idx="37">
                  <c:v>0.17004976592975138</c:v>
                </c:pt>
                <c:pt idx="38">
                  <c:v>0.17109865607071509</c:v>
                </c:pt>
                <c:pt idx="39">
                  <c:v>0.17212098915712082</c:v>
                </c:pt>
                <c:pt idx="40">
                  <c:v>0.17311807685351988</c:v>
                </c:pt>
                <c:pt idx="41">
                  <c:v>0.17409113598628251</c:v>
                </c:pt>
                <c:pt idx="42">
                  <c:v>0.17504129747170619</c:v>
                </c:pt>
                <c:pt idx="43">
                  <c:v>0.17596961421761939</c:v>
                </c:pt>
                <c:pt idx="44">
                  <c:v>0.17687706813692561</c:v>
                </c:pt>
                <c:pt idx="45">
                  <c:v>0.17776457639022974</c:v>
                </c:pt>
                <c:pt idx="46">
                  <c:v>0.1786329969570522</c:v>
                </c:pt>
                <c:pt idx="47">
                  <c:v>0.17948313362046081</c:v>
                </c:pt>
                <c:pt idx="48">
                  <c:v>0.18031574043770723</c:v>
                </c:pt>
                <c:pt idx="49">
                  <c:v>0.18113152575918845</c:v>
                </c:pt>
                <c:pt idx="50">
                  <c:v>0.18193115584940842</c:v>
                </c:pt>
                <c:pt idx="51">
                  <c:v>0.1827152581563182</c:v>
                </c:pt>
                <c:pt idx="52">
                  <c:v>0.18348442426923478</c:v>
                </c:pt>
                <c:pt idx="53">
                  <c:v>0.18423921260026549</c:v>
                </c:pt>
                <c:pt idx="54">
                  <c:v>0.18498015081968724</c:v>
                </c:pt>
                <c:pt idx="55">
                  <c:v>0.18570773807188543</c:v>
                </c:pt>
                <c:pt idx="56">
                  <c:v>0.18642244699515922</c:v>
                </c:pt>
                <c:pt idx="57">
                  <c:v>0.1871247255658644</c:v>
                </c:pt>
                <c:pt idx="58">
                  <c:v>0.18781499878491303</c:v>
                </c:pt>
                <c:pt idx="59">
                  <c:v>0.18849367022252841</c:v>
                </c:pt>
                <c:pt idx="60">
                  <c:v>0.18916112343531838</c:v>
                </c:pt>
                <c:pt idx="61">
                  <c:v>0.18981772326812085</c:v>
                </c:pt>
                <c:pt idx="62">
                  <c:v>0.19046381705169019</c:v>
                </c:pt>
                <c:pt idx="63">
                  <c:v>0.19109973570606359</c:v>
                </c:pt>
                <c:pt idx="64">
                  <c:v>0.19172579475838583</c:v>
                </c:pt>
                <c:pt idx="65">
                  <c:v>0.19234229528302701</c:v>
                </c:pt>
                <c:pt idx="66">
                  <c:v>0.19294952477100721</c:v>
                </c:pt>
                <c:pt idx="67">
                  <c:v>0.19354775793501119</c:v>
                </c:pt>
                <c:pt idx="68">
                  <c:v>0.19413725745563734</c:v>
                </c:pt>
                <c:pt idx="69">
                  <c:v>0.19471827467395311</c:v>
                </c:pt>
                <c:pt idx="70">
                  <c:v>0.19529105023492829</c:v>
                </c:pt>
                <c:pt idx="71">
                  <c:v>0.1958558146858683</c:v>
                </c:pt>
                <c:pt idx="72">
                  <c:v>0.19641278903357204</c:v>
                </c:pt>
                <c:pt idx="73">
                  <c:v>0.19696218526358436</c:v>
                </c:pt>
                <c:pt idx="74">
                  <c:v>0.19750420682459621</c:v>
                </c:pt>
                <c:pt idx="75">
                  <c:v>0.19803904908076214</c:v>
                </c:pt>
                <c:pt idx="76">
                  <c:v>0.19856689973445185</c:v>
                </c:pt>
                <c:pt idx="77">
                  <c:v>0.19908793922172571</c:v>
                </c:pt>
                <c:pt idx="78">
                  <c:v>0.1996023410826184</c:v>
                </c:pt>
                <c:pt idx="79">
                  <c:v>0.2001102723081313</c:v>
                </c:pt>
                <c:pt idx="80">
                  <c:v>0.20061189366567309</c:v>
                </c:pt>
                <c:pt idx="81">
                  <c:v>0.20110736000453053</c:v>
                </c:pt>
                <c:pt idx="82">
                  <c:v>0.20159682054282677</c:v>
                </c:pt>
                <c:pt idx="83">
                  <c:v>0.20208041913729313</c:v>
                </c:pt>
                <c:pt idx="84">
                  <c:v>0.20255829453707913</c:v>
                </c:pt>
                <c:pt idx="85">
                  <c:v>0.20303058062271664</c:v>
                </c:pt>
                <c:pt idx="86">
                  <c:v>0.2034974066312723</c:v>
                </c:pt>
                <c:pt idx="87">
                  <c:v>0.20395889736862996</c:v>
                </c:pt>
                <c:pt idx="88">
                  <c:v>0.20441517340978388</c:v>
                </c:pt>
                <c:pt idx="89">
                  <c:v>0.20486635128793623</c:v>
                </c:pt>
                <c:pt idx="90">
                  <c:v>0.20531254367315038</c:v>
                </c:pt>
                <c:pt idx="91">
                  <c:v>0.20575385954124031</c:v>
                </c:pt>
                <c:pt idx="92">
                  <c:v>0.2061904043335285</c:v>
                </c:pt>
                <c:pt idx="93">
                  <c:v>0.20662228010806274</c:v>
                </c:pt>
                <c:pt idx="94">
                  <c:v>0.20704958568282994</c:v>
                </c:pt>
                <c:pt idx="95">
                  <c:v>0.20747241677147138</c:v>
                </c:pt>
                <c:pt idx="96">
                  <c:v>0.20789086611196667</c:v>
                </c:pt>
                <c:pt idx="97">
                  <c:v>0.20830502358871769</c:v>
                </c:pt>
                <c:pt idx="98">
                  <c:v>0.20871497634843483</c:v>
                </c:pt>
                <c:pt idx="99">
                  <c:v>0.20912080891019916</c:v>
                </c:pt>
                <c:pt idx="100">
                  <c:v>0.20952260327004996</c:v>
                </c:pt>
                <c:pt idx="101">
                  <c:v>0.20992043900041896</c:v>
                </c:pt>
                <c:pt idx="102">
                  <c:v>0.21031439334471275</c:v>
                </c:pt>
                <c:pt idx="103">
                  <c:v>0.21070454130732874</c:v>
                </c:pt>
                <c:pt idx="104">
                  <c:v>0.21109095573936093</c:v>
                </c:pt>
                <c:pt idx="105">
                  <c:v>0.21147370742024529</c:v>
                </c:pt>
                <c:pt idx="106">
                  <c:v>0.21185286513557175</c:v>
                </c:pt>
                <c:pt idx="107">
                  <c:v>0.21222849575127614</c:v>
                </c:pt>
                <c:pt idx="108">
                  <c:v>0.21260066428441277</c:v>
                </c:pt>
                <c:pt idx="109">
                  <c:v>0.21296943397069795</c:v>
                </c:pt>
                <c:pt idx="110">
                  <c:v>0.21333486632899204</c:v>
                </c:pt>
                <c:pt idx="111">
                  <c:v>0.21369702122289591</c:v>
                </c:pt>
                <c:pt idx="112">
                  <c:v>0.2140559569196043</c:v>
                </c:pt>
                <c:pt idx="113">
                  <c:v>0.21441173014616993</c:v>
                </c:pt>
                <c:pt idx="114">
                  <c:v>0.21476439614330819</c:v>
                </c:pt>
                <c:pt idx="115">
                  <c:v>0.21511400871687508</c:v>
                </c:pt>
                <c:pt idx="116">
                  <c:v>0.21546062028713348</c:v>
                </c:pt>
                <c:pt idx="117">
                  <c:v>0.21580428193592374</c:v>
                </c:pt>
                <c:pt idx="118">
                  <c:v>0.21614504345184374</c:v>
                </c:pt>
                <c:pt idx="119">
                  <c:v>0.21648295337353898</c:v>
                </c:pt>
                <c:pt idx="120">
                  <c:v>0.21681805903119653</c:v>
                </c:pt>
                <c:pt idx="121">
                  <c:v>0.21715040658632909</c:v>
                </c:pt>
                <c:pt idx="122">
                  <c:v>0.21748004106993829</c:v>
                </c:pt>
                <c:pt idx="123">
                  <c:v>0.21780700641913148</c:v>
                </c:pt>
                <c:pt idx="124">
                  <c:v>0.21813134551226707</c:v>
                </c:pt>
                <c:pt idx="125">
                  <c:v>0.21845310020270078</c:v>
                </c:pt>
                <c:pt idx="126">
                  <c:v>0.21877231135119801</c:v>
                </c:pt>
                <c:pt idx="127">
                  <c:v>0.21908901885707427</c:v>
                </c:pt>
                <c:pt idx="128">
                  <c:v>0.21940326168812446</c:v>
                </c:pt>
                <c:pt idx="129">
                  <c:v>0.21971507790939648</c:v>
                </c:pt>
                <c:pt idx="130">
                  <c:v>0.22002450471086238</c:v>
                </c:pt>
                <c:pt idx="131">
                  <c:v>0.22033157843403756</c:v>
                </c:pt>
                <c:pt idx="132">
                  <c:v>0.22063633459759449</c:v>
                </c:pt>
                <c:pt idx="133">
                  <c:v>0.22093880792201778</c:v>
                </c:pt>
                <c:pt idx="134">
                  <c:v>0.22123903235334386</c:v>
                </c:pt>
                <c:pt idx="135">
                  <c:v>0.22153704108602187</c:v>
                </c:pt>
                <c:pt idx="136">
                  <c:v>0.2218328665849397</c:v>
                </c:pt>
                <c:pt idx="137">
                  <c:v>0.2221265406066478</c:v>
                </c:pt>
                <c:pt idx="138">
                  <c:v>0.22241809421981731</c:v>
                </c:pt>
                <c:pt idx="139">
                  <c:v>0.22270755782496371</c:v>
                </c:pt>
                <c:pt idx="140">
                  <c:v>0.22299496117347051</c:v>
                </c:pt>
                <c:pt idx="141">
                  <c:v>0.22328033338593894</c:v>
                </c:pt>
                <c:pt idx="142">
                  <c:v>0.22356370296989506</c:v>
                </c:pt>
                <c:pt idx="143">
                  <c:v>0.223845097836879</c:v>
                </c:pt>
                <c:pt idx="144">
                  <c:v>0.22412454531894269</c:v>
                </c:pt>
                <c:pt idx="145">
                  <c:v>0.22440207218458261</c:v>
                </c:pt>
                <c:pt idx="146">
                  <c:v>0.22467770465412537</c:v>
                </c:pt>
                <c:pt idx="147">
                  <c:v>0.22495146841459493</c:v>
                </c:pt>
                <c:pt idx="148">
                  <c:v>0.2252233886340777</c:v>
                </c:pt>
                <c:pt idx="149">
                  <c:v>0.22549348997560686</c:v>
                </c:pt>
                <c:pt idx="150">
                  <c:v>0.22576179661058662</c:v>
                </c:pt>
                <c:pt idx="151">
                  <c:v>0.22602833223177271</c:v>
                </c:pt>
                <c:pt idx="152">
                  <c:v>0.22629312006582664</c:v>
                </c:pt>
                <c:pt idx="153">
                  <c:v>0.2265561828854625</c:v>
                </c:pt>
                <c:pt idx="154">
                  <c:v>0.22681754302119927</c:v>
                </c:pt>
                <c:pt idx="155">
                  <c:v>0.22707722237273628</c:v>
                </c:pt>
                <c:pt idx="156">
                  <c:v>0.22733524241996475</c:v>
                </c:pt>
                <c:pt idx="157">
                  <c:v>0.2275916242336288</c:v>
                </c:pt>
                <c:pt idx="158">
                  <c:v>0.22784638848565303</c:v>
                </c:pt>
                <c:pt idx="159">
                  <c:v>0.22809955545914193</c:v>
                </c:pt>
                <c:pt idx="160">
                  <c:v>0.22835114505807261</c:v>
                </c:pt>
                <c:pt idx="161">
                  <c:v>0.22860117681668365</c:v>
                </c:pt>
                <c:pt idx="162">
                  <c:v>0.22884966990857697</c:v>
                </c:pt>
                <c:pt idx="163">
                  <c:v>0.22909664315554121</c:v>
                </c:pt>
                <c:pt idx="164">
                  <c:v>0.22934211503610544</c:v>
                </c:pt>
                <c:pt idx="165">
                  <c:v>0.22958610369383722</c:v>
                </c:pt>
                <c:pt idx="166">
                  <c:v>0.22982862694538847</c:v>
                </c:pt>
                <c:pt idx="167">
                  <c:v>0.23006970228830356</c:v>
                </c:pt>
                <c:pt idx="168">
                  <c:v>0.2303093469085937</c:v>
                </c:pt>
                <c:pt idx="169">
                  <c:v>0.23054757768808948</c:v>
                </c:pt>
                <c:pt idx="170">
                  <c:v>0.23078441121157742</c:v>
                </c:pt>
                <c:pt idx="171">
                  <c:v>0.23101986377372721</c:v>
                </c:pt>
                <c:pt idx="172">
                  <c:v>0.23125395138582039</c:v>
                </c:pt>
                <c:pt idx="173">
                  <c:v>0.23148668978228279</c:v>
                </c:pt>
                <c:pt idx="174">
                  <c:v>0.23171809442703165</c:v>
                </c:pt>
                <c:pt idx="175">
                  <c:v>0.2319481805196407</c:v>
                </c:pt>
                <c:pt idx="176">
                  <c:v>0.2321769630013312</c:v>
                </c:pt>
                <c:pt idx="177">
                  <c:v>0.23240445656079453</c:v>
                </c:pt>
                <c:pt idx="178">
                  <c:v>0.23263067563984957</c:v>
                </c:pt>
                <c:pt idx="179">
                  <c:v>0.23285563443894666</c:v>
                </c:pt>
                <c:pt idx="180">
                  <c:v>0.23307934692251406</c:v>
                </c:pt>
                <c:pt idx="181">
                  <c:v>0.23330182682416098</c:v>
                </c:pt>
                <c:pt idx="182">
                  <c:v>0.23352308765173668</c:v>
                </c:pt>
                <c:pt idx="183">
                  <c:v>0.23374314269225097</c:v>
                </c:pt>
                <c:pt idx="184">
                  <c:v>0.23396200501666281</c:v>
                </c:pt>
                <c:pt idx="185">
                  <c:v>0.23417968748453907</c:v>
                </c:pt>
                <c:pt idx="186">
                  <c:v>0.23439620274858822</c:v>
                </c:pt>
                <c:pt idx="187">
                  <c:v>0.23461156325907337</c:v>
                </c:pt>
                <c:pt idx="188">
                  <c:v>0.23482578126810835</c:v>
                </c:pt>
                <c:pt idx="189">
                  <c:v>0.23503886883384043</c:v>
                </c:pt>
                <c:pt idx="190">
                  <c:v>0.23525083782452291</c:v>
                </c:pt>
                <c:pt idx="191">
                  <c:v>0.23546169992248192</c:v>
                </c:pt>
                <c:pt idx="192">
                  <c:v>0.23567146662797925</c:v>
                </c:pt>
                <c:pt idx="193">
                  <c:v>0.23588014926297721</c:v>
                </c:pt>
                <c:pt idx="194">
                  <c:v>0.23608775897480408</c:v>
                </c:pt>
                <c:pt idx="195">
                  <c:v>0.23629430673972837</c:v>
                </c:pt>
                <c:pt idx="196">
                  <c:v>0.23649980336644014</c:v>
                </c:pt>
                <c:pt idx="197">
                  <c:v>0.23670425949944546</c:v>
                </c:pt>
                <c:pt idx="198">
                  <c:v>0.23690768562237513</c:v>
                </c:pt>
                <c:pt idx="199">
                  <c:v>0.23711009206120978</c:v>
                </c:pt>
                <c:pt idx="200">
                  <c:v>0.23731148898742568</c:v>
                </c:pt>
                <c:pt idx="201">
                  <c:v>0.23751188642106083</c:v>
                </c:pt>
                <c:pt idx="202">
                  <c:v>0.2377112942337074</c:v>
                </c:pt>
                <c:pt idx="203">
                  <c:v>0.23790972215142958</c:v>
                </c:pt>
                <c:pt idx="204">
                  <c:v>0.23810717975760895</c:v>
                </c:pt>
                <c:pt idx="205">
                  <c:v>0.23830367649572329</c:v>
                </c:pt>
                <c:pt idx="206">
                  <c:v>0.23849922167205573</c:v>
                </c:pt>
                <c:pt idx="207">
                  <c:v>0.23869382445833923</c:v>
                </c:pt>
                <c:pt idx="208">
                  <c:v>0.23888749389433925</c:v>
                </c:pt>
                <c:pt idx="209">
                  <c:v>0.23908023889037153</c:v>
                </c:pt>
                <c:pt idx="210">
                  <c:v>0.23927206822976357</c:v>
                </c:pt>
                <c:pt idx="211">
                  <c:v>0.239462990571256</c:v>
                </c:pt>
                <c:pt idx="212">
                  <c:v>0.23965301445134668</c:v>
                </c:pt>
                <c:pt idx="213">
                  <c:v>0.2398421482865824</c:v>
                </c:pt>
                <c:pt idx="214">
                  <c:v>0.24003040037579512</c:v>
                </c:pt>
                <c:pt idx="215">
                  <c:v>0.24021777890228668</c:v>
                </c:pt>
                <c:pt idx="216">
                  <c:v>0.24040429193596394</c:v>
                </c:pt>
                <c:pt idx="217">
                  <c:v>0.24058994743542358</c:v>
                </c:pt>
                <c:pt idx="218">
                  <c:v>0.24077475324999029</c:v>
                </c:pt>
                <c:pt idx="219">
                  <c:v>0.24095871712170841</c:v>
                </c:pt>
                <c:pt idx="220">
                  <c:v>0.24114184668728691</c:v>
                </c:pt>
                <c:pt idx="221">
                  <c:v>0.24132414948000269</c:v>
                </c:pt>
                <c:pt idx="222">
                  <c:v>0.24150563293155961</c:v>
                </c:pt>
                <c:pt idx="223">
                  <c:v>0.24168630437390651</c:v>
                </c:pt>
                <c:pt idx="224">
                  <c:v>0.24186617104101446</c:v>
                </c:pt>
                <c:pt idx="225">
                  <c:v>0.24204524007061501</c:v>
                </c:pt>
                <c:pt idx="226">
                  <c:v>0.24222351850589904</c:v>
                </c:pt>
                <c:pt idx="227">
                  <c:v>0.24240101329718039</c:v>
                </c:pt>
                <c:pt idx="228">
                  <c:v>0.2425777313035202</c:v>
                </c:pt>
                <c:pt idx="229">
                  <c:v>0.24275367929431865</c:v>
                </c:pt>
                <c:pt idx="230">
                  <c:v>0.24292886395087004</c:v>
                </c:pt>
                <c:pt idx="231">
                  <c:v>0.24310329186788573</c:v>
                </c:pt>
                <c:pt idx="232">
                  <c:v>0.24327696955498299</c:v>
                </c:pt>
                <c:pt idx="233">
                  <c:v>0.24344990343814407</c:v>
                </c:pt>
                <c:pt idx="234">
                  <c:v>0.24362209986114122</c:v>
                </c:pt>
                <c:pt idx="235">
                  <c:v>0.24379356508693426</c:v>
                </c:pt>
                <c:pt idx="236">
                  <c:v>0.24396430529903673</c:v>
                </c:pt>
                <c:pt idx="237">
                  <c:v>0.24413432660285414</c:v>
                </c:pt>
                <c:pt idx="238">
                  <c:v>0.24430363502699448</c:v>
                </c:pt>
                <c:pt idx="239">
                  <c:v>0.24447223652454969</c:v>
                </c:pt>
                <c:pt idx="240">
                  <c:v>0.24464013697435272</c:v>
                </c:pt>
                <c:pt idx="241">
                  <c:v>0.24480734218220715</c:v>
                </c:pt>
                <c:pt idx="242">
                  <c:v>0.24497385788209147</c:v>
                </c:pt>
                <c:pt idx="243">
                  <c:v>0.24513968973733963</c:v>
                </c:pt>
                <c:pt idx="244">
                  <c:v>0.24530484334179614</c:v>
                </c:pt>
                <c:pt idx="245">
                  <c:v>0.24546932422094886</c:v>
                </c:pt>
                <c:pt idx="246">
                  <c:v>0.24563313783303781</c:v>
                </c:pt>
                <c:pt idx="247">
                  <c:v>0.24579628957014218</c:v>
                </c:pt>
                <c:pt idx="248">
                  <c:v>0.24595878475924499</c:v>
                </c:pt>
                <c:pt idx="249">
                  <c:v>0.24612062866327736</c:v>
                </c:pt>
                <c:pt idx="250">
                  <c:v>0.24628182648214147</c:v>
                </c:pt>
                <c:pt idx="251">
                  <c:v>0.24644238335371138</c:v>
                </c:pt>
                <c:pt idx="252">
                  <c:v>0.24660230435481725</c:v>
                </c:pt>
                <c:pt idx="253">
                  <c:v>0.24676159450220866</c:v>
                </c:pt>
                <c:pt idx="254">
                  <c:v>0.24692025875349738</c:v>
                </c:pt>
                <c:pt idx="255">
                  <c:v>0.2470783020080847</c:v>
                </c:pt>
                <c:pt idx="256">
                  <c:v>0.24723572910806899</c:v>
                </c:pt>
                <c:pt idx="257">
                  <c:v>0.24739254483913498</c:v>
                </c:pt>
                <c:pt idx="258">
                  <c:v>0.24754875393142747</c:v>
                </c:pt>
                <c:pt idx="259">
                  <c:v>0.24770436106040714</c:v>
                </c:pt>
                <c:pt idx="260">
                  <c:v>0.24785937084769047</c:v>
                </c:pt>
                <c:pt idx="261">
                  <c:v>0.24801378786187325</c:v>
                </c:pt>
                <c:pt idx="262">
                  <c:v>0.24816761661933814</c:v>
                </c:pt>
                <c:pt idx="263">
                  <c:v>0.24832086158504821</c:v>
                </c:pt>
                <c:pt idx="264">
                  <c:v>0.24847352717332372</c:v>
                </c:pt>
                <c:pt idx="265">
                  <c:v>0.24862561774860492</c:v>
                </c:pt>
                <c:pt idx="266">
                  <c:v>0.24877713762620224</c:v>
                </c:pt>
                <c:pt idx="267">
                  <c:v>0.24892809107302846</c:v>
                </c:pt>
                <c:pt idx="268">
                  <c:v>0.24907848230832244</c:v>
                </c:pt>
                <c:pt idx="269">
                  <c:v>0.24922831550435448</c:v>
                </c:pt>
                <c:pt idx="270">
                  <c:v>0.24937759478712246</c:v>
                </c:pt>
                <c:pt idx="271">
                  <c:v>0.24952632423703244</c:v>
                </c:pt>
                <c:pt idx="272">
                  <c:v>0.24967450788956866</c:v>
                </c:pt>
                <c:pt idx="273">
                  <c:v>0.24982214973595029</c:v>
                </c:pt>
                <c:pt idx="274">
                  <c:v>0.24996925372377629</c:v>
                </c:pt>
                <c:pt idx="275">
                  <c:v>0.25011582375765867</c:v>
                </c:pt>
                <c:pt idx="276">
                  <c:v>0.25026186369984493</c:v>
                </c:pt>
                <c:pt idx="277">
                  <c:v>0.25040737737082802</c:v>
                </c:pt>
                <c:pt idx="278">
                  <c:v>0.25055236854994695</c:v>
                </c:pt>
                <c:pt idx="279">
                  <c:v>0.25069684097597422</c:v>
                </c:pt>
                <c:pt idx="280">
                  <c:v>0.2508407983476969</c:v>
                </c:pt>
                <c:pt idx="281">
                  <c:v>0.25098424432448135</c:v>
                </c:pt>
                <c:pt idx="282">
                  <c:v>0.2511271825268338</c:v>
                </c:pt>
                <c:pt idx="283">
                  <c:v>0.25126961653694929</c:v>
                </c:pt>
                <c:pt idx="284">
                  <c:v>0.25141154989924835</c:v>
                </c:pt>
                <c:pt idx="285">
                  <c:v>0.25155298612090576</c:v>
                </c:pt>
                <c:pt idx="286">
                  <c:v>0.25169392867237333</c:v>
                </c:pt>
                <c:pt idx="287">
                  <c:v>0.25183438098788963</c:v>
                </c:pt>
                <c:pt idx="288">
                  <c:v>0.25197434646598005</c:v>
                </c:pt>
                <c:pt idx="289">
                  <c:v>0.25211382846995334</c:v>
                </c:pt>
                <c:pt idx="290">
                  <c:v>0.25225283032838475</c:v>
                </c:pt>
                <c:pt idx="291">
                  <c:v>0.2523913553355932</c:v>
                </c:pt>
                <c:pt idx="292">
                  <c:v>0.25252940675210922</c:v>
                </c:pt>
                <c:pt idx="293">
                  <c:v>0.25266698780513597</c:v>
                </c:pt>
                <c:pt idx="294">
                  <c:v>0.25280410168900214</c:v>
                </c:pt>
                <c:pt idx="295">
                  <c:v>0.25294075156560558</c:v>
                </c:pt>
                <c:pt idx="296">
                  <c:v>0.25307694056485325</c:v>
                </c:pt>
                <c:pt idx="297">
                  <c:v>0.25321267178508838</c:v>
                </c:pt>
                <c:pt idx="298">
                  <c:v>0.25334794829351576</c:v>
                </c:pt>
                <c:pt idx="299">
                  <c:v>0.25348277312661766</c:v>
                </c:pt>
                <c:pt idx="300">
                  <c:v>0.25361714929055956</c:v>
                </c:pt>
                <c:pt idx="301">
                  <c:v>0.25375107976159711</c:v>
                </c:pt>
                <c:pt idx="302">
                  <c:v>0.25388456748646854</c:v>
                </c:pt>
                <c:pt idx="303">
                  <c:v>0.25401761538278339</c:v>
                </c:pt>
                <c:pt idx="304">
                  <c:v>0.25415022633940731</c:v>
                </c:pt>
                <c:pt idx="305">
                  <c:v>0.25428240321683732</c:v>
                </c:pt>
                <c:pt idx="306">
                  <c:v>0.25441414884757096</c:v>
                </c:pt>
                <c:pt idx="307">
                  <c:v>0.25454546603647277</c:v>
                </c:pt>
                <c:pt idx="308">
                  <c:v>0.25467635756113072</c:v>
                </c:pt>
                <c:pt idx="309">
                  <c:v>0.25480682617220995</c:v>
                </c:pt>
                <c:pt idx="310">
                  <c:v>0.25493687459379744</c:v>
                </c:pt>
                <c:pt idx="311">
                  <c:v>0.25506650552374688</c:v>
                </c:pt>
                <c:pt idx="312">
                  <c:v>0.25519572163401139</c:v>
                </c:pt>
                <c:pt idx="313">
                  <c:v>0.25532452557097551</c:v>
                </c:pt>
                <c:pt idx="314">
                  <c:v>0.25545291995577918</c:v>
                </c:pt>
                <c:pt idx="315">
                  <c:v>0.25558090738463979</c:v>
                </c:pt>
                <c:pt idx="316">
                  <c:v>0.25570849042916455</c:v>
                </c:pt>
                <c:pt idx="317">
                  <c:v>0.25583567163666371</c:v>
                </c:pt>
                <c:pt idx="318">
                  <c:v>0.25596245353045216</c:v>
                </c:pt>
                <c:pt idx="319">
                  <c:v>0.25608883861015252</c:v>
                </c:pt>
                <c:pt idx="320">
                  <c:v>0.25621482935199008</c:v>
                </c:pt>
                <c:pt idx="321">
                  <c:v>0.25634042820908332</c:v>
                </c:pt>
                <c:pt idx="322">
                  <c:v>0.25646563761173075</c:v>
                </c:pt>
                <c:pt idx="323">
                  <c:v>0.25659045996769431</c:v>
                </c:pt>
                <c:pt idx="324">
                  <c:v>0.25671489766247502</c:v>
                </c:pt>
                <c:pt idx="325">
                  <c:v>0.25683895305958782</c:v>
                </c:pt>
                <c:pt idx="326">
                  <c:v>0.25696262850083107</c:v>
                </c:pt>
                <c:pt idx="327">
                  <c:v>0.2570859263065518</c:v>
                </c:pt>
                <c:pt idx="328">
                  <c:v>0.25720884877590566</c:v>
                </c:pt>
                <c:pt idx="329">
                  <c:v>0.25733139818711603</c:v>
                </c:pt>
                <c:pt idx="330">
                  <c:v>0.25745357679772585</c:v>
                </c:pt>
                <c:pt idx="331">
                  <c:v>0.25757538684484804</c:v>
                </c:pt>
                <c:pt idx="332">
                  <c:v>0.25769683054541026</c:v>
                </c:pt>
                <c:pt idx="333">
                  <c:v>0.25781791009639921</c:v>
                </c:pt>
                <c:pt idx="334">
                  <c:v>0.25793862767509612</c:v>
                </c:pt>
                <c:pt idx="335">
                  <c:v>0.25805898543931433</c:v>
                </c:pt>
                <c:pt idx="336">
                  <c:v>0.25817898552762847</c:v>
                </c:pt>
                <c:pt idx="337">
                  <c:v>0.2582986300596043</c:v>
                </c:pt>
                <c:pt idx="338">
                  <c:v>0.25841792113602258</c:v>
                </c:pt>
                <c:pt idx="339">
                  <c:v>0.25853686083910032</c:v>
                </c:pt>
                <c:pt idx="340">
                  <c:v>0.25865545123270839</c:v>
                </c:pt>
                <c:pt idx="341">
                  <c:v>0.25877369436258801</c:v>
                </c:pt>
                <c:pt idx="342">
                  <c:v>0.25889159225656067</c:v>
                </c:pt>
                <c:pt idx="343">
                  <c:v>0.25900914692473775</c:v>
                </c:pt>
                <c:pt idx="344">
                  <c:v>0.25912636035972653</c:v>
                </c:pt>
                <c:pt idx="345">
                  <c:v>0.25924323453683068</c:v>
                </c:pt>
                <c:pt idx="346">
                  <c:v>0.25935977141425443</c:v>
                </c:pt>
                <c:pt idx="347">
                  <c:v>0.25947597293329344</c:v>
                </c:pt>
                <c:pt idx="348">
                  <c:v>0.25959184101853378</c:v>
                </c:pt>
                <c:pt idx="349">
                  <c:v>0.25970737757804208</c:v>
                </c:pt>
                <c:pt idx="350">
                  <c:v>0.25982258450355183</c:v>
                </c:pt>
                <c:pt idx="351">
                  <c:v>0.2599374636706514</c:v>
                </c:pt>
                <c:pt idx="352">
                  <c:v>0.26005201693896651</c:v>
                </c:pt>
                <c:pt idx="353">
                  <c:v>0.2601662461523418</c:v>
                </c:pt>
                <c:pt idx="354">
                  <c:v>0.26028015313901731</c:v>
                </c:pt>
                <c:pt idx="355">
                  <c:v>0.26039373971180502</c:v>
                </c:pt>
                <c:pt idx="356">
                  <c:v>0.26050700766826185</c:v>
                </c:pt>
                <c:pt idx="357">
                  <c:v>0.26061995879086031</c:v>
                </c:pt>
                <c:pt idx="358">
                  <c:v>0.26073259484715672</c:v>
                </c:pt>
                <c:pt idx="359">
                  <c:v>0.26084491758995754</c:v>
                </c:pt>
                <c:pt idx="360">
                  <c:v>0.26095692875748183</c:v>
                </c:pt>
                <c:pt idx="361">
                  <c:v>0.26106863007352465</c:v>
                </c:pt>
                <c:pt idx="362">
                  <c:v>0.26118002324761491</c:v>
                </c:pt>
                <c:pt idx="363">
                  <c:v>0.26129110997517141</c:v>
                </c:pt>
                <c:pt idx="364">
                  <c:v>0.26140189193766128</c:v>
                </c:pt>
                <c:pt idx="365">
                  <c:v>0.26151237080274742</c:v>
                </c:pt>
                <c:pt idx="366">
                  <c:v>0.26162254822444386</c:v>
                </c:pt>
                <c:pt idx="367">
                  <c:v>0.2617324258432614</c:v>
                </c:pt>
                <c:pt idx="368">
                  <c:v>0.26184200528635648</c:v>
                </c:pt>
                <c:pt idx="369">
                  <c:v>0.26195128816767332</c:v>
                </c:pt>
                <c:pt idx="370">
                  <c:v>0.2620602760880883</c:v>
                </c:pt>
                <c:pt idx="371">
                  <c:v>0.26216897063554989</c:v>
                </c:pt>
                <c:pt idx="372">
                  <c:v>0.26227737338521745</c:v>
                </c:pt>
                <c:pt idx="373">
                  <c:v>0.26238548589959898</c:v>
                </c:pt>
                <c:pt idx="374">
                  <c:v>0.26249330972868512</c:v>
                </c:pt>
                <c:pt idx="375">
                  <c:v>0.2626008464100838</c:v>
                </c:pt>
                <c:pt idx="376">
                  <c:v>0.2627080974691508</c:v>
                </c:pt>
                <c:pt idx="377">
                  <c:v>0.26281506441911895</c:v>
                </c:pt>
                <c:pt idx="378">
                  <c:v>0.26292174876122826</c:v>
                </c:pt>
                <c:pt idx="379">
                  <c:v>0.26302815198485135</c:v>
                </c:pt>
                <c:pt idx="380">
                  <c:v>0.26313427556761632</c:v>
                </c:pt>
                <c:pt idx="381">
                  <c:v>0.26324012097553334</c:v>
                </c:pt>
                <c:pt idx="382">
                  <c:v>0.26334568966311445</c:v>
                </c:pt>
                <c:pt idx="383">
                  <c:v>0.26345098307349252</c:v>
                </c:pt>
                <c:pt idx="384">
                  <c:v>0.26355600263854084</c:v>
                </c:pt>
                <c:pt idx="385">
                  <c:v>0.2636607497789899</c:v>
                </c:pt>
                <c:pt idx="386">
                  <c:v>0.26376522590454271</c:v>
                </c:pt>
                <c:pt idx="387">
                  <c:v>0.26386943241398775</c:v>
                </c:pt>
                <c:pt idx="388">
                  <c:v>0.26397337069531285</c:v>
                </c:pt>
                <c:pt idx="389">
                  <c:v>0.26407704212581484</c:v>
                </c:pt>
                <c:pt idx="390">
                  <c:v>0.26418044807220908</c:v>
                </c:pt>
                <c:pt idx="391">
                  <c:v>0.26428358989073886</c:v>
                </c:pt>
                <c:pt idx="392">
                  <c:v>0.26438646892728118</c:v>
                </c:pt>
                <c:pt idx="393">
                  <c:v>0.26448908651745068</c:v>
                </c:pt>
                <c:pt idx="394">
                  <c:v>0.26459144398670725</c:v>
                </c:pt>
                <c:pt idx="395">
                  <c:v>0.2646935426504558</c:v>
                </c:pt>
                <c:pt idx="396">
                  <c:v>0.2647953838141488</c:v>
                </c:pt>
                <c:pt idx="397">
                  <c:v>0.2648969687733857</c:v>
                </c:pt>
                <c:pt idx="398">
                  <c:v>0.26499829881401282</c:v>
                </c:pt>
                <c:pt idx="399">
                  <c:v>0.26509937521222032</c:v>
                </c:pt>
              </c:numCache>
            </c:numRef>
          </c:yVal>
          <c:smooth val="1"/>
        </c:ser>
        <c:ser>
          <c:idx val="2"/>
          <c:order val="3"/>
          <c:tx>
            <c:v>Collaboration</c:v>
          </c:tx>
          <c:spPr>
            <a:ln>
              <a:solidFill>
                <a:schemeClr val="bg1">
                  <a:lumMod val="10000"/>
                </a:schemeClr>
              </a:solidFill>
            </a:ln>
          </c:spPr>
          <c:marker>
            <c:symbol val="none"/>
          </c:marker>
          <c:yVal>
            <c:numRef>
              <c:f>'Scale Domains'!$E$8:$E$407</c:f>
              <c:numCache>
                <c:formatCode>General</c:formatCode>
                <c:ptCount val="400"/>
                <c:pt idx="0">
                  <c:v>-7.9718746600000064E-3</c:v>
                </c:pt>
                <c:pt idx="1">
                  <c:v>-6.314460178701804E-4</c:v>
                </c:pt>
                <c:pt idx="2">
                  <c:v>3.6624294769952818E-3</c:v>
                </c:pt>
                <c:pt idx="3">
                  <c:v>6.7089826242596436E-3</c:v>
                </c:pt>
                <c:pt idx="4">
                  <c:v>9.0720728326771274E-3</c:v>
                </c:pt>
                <c:pt idx="5">
                  <c:v>1.1002858119125113E-2</c:v>
                </c:pt>
                <c:pt idx="6">
                  <c:v>1.2635313818495763E-2</c:v>
                </c:pt>
                <c:pt idx="7">
                  <c:v>1.4049411266389467E-2</c:v>
                </c:pt>
                <c:pt idx="8">
                  <c:v>1.5296733613990565E-2</c:v>
                </c:pt>
                <c:pt idx="9">
                  <c:v>1.6412501474806947E-2</c:v>
                </c:pt>
                <c:pt idx="10">
                  <c:v>1.7421836278934746E-2</c:v>
                </c:pt>
                <c:pt idx="11">
                  <c:v>1.8343286761254921E-2</c:v>
                </c:pt>
                <c:pt idx="12">
                  <c:v>1.919093903551769E-2</c:v>
                </c:pt>
                <c:pt idx="13">
                  <c:v>1.9975742460625584E-2</c:v>
                </c:pt>
                <c:pt idx="14">
                  <c:v>2.070637696967241E-2</c:v>
                </c:pt>
                <c:pt idx="15">
                  <c:v>2.1389839908519292E-2</c:v>
                </c:pt>
                <c:pt idx="16">
                  <c:v>2.2031854653555356E-2</c:v>
                </c:pt>
                <c:pt idx="17">
                  <c:v>2.2637162256120412E-2</c:v>
                </c:pt>
                <c:pt idx="18">
                  <c:v>2.3209734129372606E-2</c:v>
                </c:pt>
                <c:pt idx="19">
                  <c:v>2.3752930116936771E-2</c:v>
                </c:pt>
                <c:pt idx="20">
                  <c:v>2.4269617955491055E-2</c:v>
                </c:pt>
                <c:pt idx="21">
                  <c:v>2.4762264921064571E-2</c:v>
                </c:pt>
                <c:pt idx="22">
                  <c:v>2.5233009086689719E-2</c:v>
                </c:pt>
                <c:pt idx="23">
                  <c:v>2.5683715403384783E-2</c:v>
                </c:pt>
                <c:pt idx="24">
                  <c:v>2.6116020325354247E-2</c:v>
                </c:pt>
                <c:pt idx="25">
                  <c:v>2.6531367677647532E-2</c:v>
                </c:pt>
                <c:pt idx="26">
                  <c:v>2.6931037750985862E-2</c:v>
                </c:pt>
                <c:pt idx="27">
                  <c:v>2.7316171102755415E-2</c:v>
                </c:pt>
                <c:pt idx="28">
                  <c:v>2.7687788179556798E-2</c:v>
                </c:pt>
                <c:pt idx="29">
                  <c:v>2.8046805611802242E-2</c:v>
                </c:pt>
                <c:pt idx="30">
                  <c:v>2.8394049835497686E-2</c:v>
                </c:pt>
                <c:pt idx="31">
                  <c:v>2.8730268550649137E-2</c:v>
                </c:pt>
                <c:pt idx="32">
                  <c:v>2.9056140415930048E-2</c:v>
                </c:pt>
                <c:pt idx="33">
                  <c:v>2.9372283295685149E-2</c:v>
                </c:pt>
                <c:pt idx="34">
                  <c:v>2.9679261311172891E-2</c:v>
                </c:pt>
                <c:pt idx="35">
                  <c:v>2.9977590898250209E-2</c:v>
                </c:pt>
                <c:pt idx="36">
                  <c:v>3.026774603490235E-2</c:v>
                </c:pt>
                <c:pt idx="37">
                  <c:v>3.0550162771502441E-2</c:v>
                </c:pt>
                <c:pt idx="38">
                  <c:v>3.0825243172512982E-2</c:v>
                </c:pt>
                <c:pt idx="39">
                  <c:v>3.109335875906661E-2</c:v>
                </c:pt>
                <c:pt idx="40">
                  <c:v>3.1354853526398628E-2</c:v>
                </c:pt>
                <c:pt idx="41">
                  <c:v>3.16100465976209E-2</c:v>
                </c:pt>
                <c:pt idx="42">
                  <c:v>3.1859234565194849E-2</c:v>
                </c:pt>
                <c:pt idx="43">
                  <c:v>3.2102693563194402E-2</c:v>
                </c:pt>
                <c:pt idx="44">
                  <c:v>3.2340681106667685E-2</c:v>
                </c:pt>
                <c:pt idx="45">
                  <c:v>3.2573437728819564E-2</c:v>
                </c:pt>
                <c:pt idx="46">
                  <c:v>3.2801188442109559E-2</c:v>
                </c:pt>
                <c:pt idx="47">
                  <c:v>3.3024144045514583E-2</c:v>
                </c:pt>
                <c:pt idx="48">
                  <c:v>3.3242502296991543E-2</c:v>
                </c:pt>
                <c:pt idx="49">
                  <c:v>3.3456448967484072E-2</c:v>
                </c:pt>
                <c:pt idx="50">
                  <c:v>3.3666158790550613E-2</c:v>
                </c:pt>
                <c:pt idx="51">
                  <c:v>3.3871796319777346E-2</c:v>
                </c:pt>
                <c:pt idx="52">
                  <c:v>3.4073516704516998E-2</c:v>
                </c:pt>
                <c:pt idx="53">
                  <c:v>3.4271466393115672E-2</c:v>
                </c:pt>
                <c:pt idx="54">
                  <c:v>3.4465783771611878E-2</c:v>
                </c:pt>
                <c:pt idx="55">
                  <c:v>3.4656599744885233E-2</c:v>
                </c:pt>
                <c:pt idx="56">
                  <c:v>3.4844038266367894E-2</c:v>
                </c:pt>
                <c:pt idx="57">
                  <c:v>3.5028216821686581E-2</c:v>
                </c:pt>
                <c:pt idx="58">
                  <c:v>3.5209246870961608E-2</c:v>
                </c:pt>
                <c:pt idx="59">
                  <c:v>3.5387234253932053E-2</c:v>
                </c:pt>
                <c:pt idx="60">
                  <c:v>3.556227956159539E-2</c:v>
                </c:pt>
                <c:pt idx="61">
                  <c:v>3.5734478477627556E-2</c:v>
                </c:pt>
                <c:pt idx="62">
                  <c:v>3.590392209248635E-2</c:v>
                </c:pt>
                <c:pt idx="63">
                  <c:v>3.6070697192778951E-2</c:v>
                </c:pt>
                <c:pt idx="64">
                  <c:v>3.6234886528194822E-2</c:v>
                </c:pt>
                <c:pt idx="65">
                  <c:v>3.6396569058059845E-2</c:v>
                </c:pt>
                <c:pt idx="66">
                  <c:v>3.6555820179350357E-2</c:v>
                </c:pt>
                <c:pt idx="67">
                  <c:v>3.671271193781498E-2</c:v>
                </c:pt>
                <c:pt idx="68">
                  <c:v>3.6867313223685007E-2</c:v>
                </c:pt>
                <c:pt idx="69">
                  <c:v>3.701968995330273E-2</c:v>
                </c:pt>
                <c:pt idx="70">
                  <c:v>3.7169905237867541E-2</c:v>
                </c:pt>
                <c:pt idx="71">
                  <c:v>3.7318019540380033E-2</c:v>
                </c:pt>
                <c:pt idx="72">
                  <c:v>3.7464090821761484E-2</c:v>
                </c:pt>
                <c:pt idx="73">
                  <c:v>3.7608174677032188E-2</c:v>
                </c:pt>
                <c:pt idx="74">
                  <c:v>3.7750324462349549E-2</c:v>
                </c:pt>
                <c:pt idx="75">
                  <c:v>3.7890591413632255E-2</c:v>
                </c:pt>
                <c:pt idx="76">
                  <c:v>3.8029024757430523E-2</c:v>
                </c:pt>
                <c:pt idx="77">
                  <c:v>3.8165671814642775E-2</c:v>
                </c:pt>
                <c:pt idx="78">
                  <c:v>3.8300578097625784E-2</c:v>
                </c:pt>
                <c:pt idx="79">
                  <c:v>3.8433787401196427E-2</c:v>
                </c:pt>
                <c:pt idx="80">
                  <c:v>3.8565341887981136E-2</c:v>
                </c:pt>
                <c:pt idx="81">
                  <c:v>3.8695282168528446E-2</c:v>
                </c:pt>
                <c:pt idx="82">
                  <c:v>3.8823647376566003E-2</c:v>
                </c:pt>
                <c:pt idx="83">
                  <c:v>3.8950475239750697E-2</c:v>
                </c:pt>
                <c:pt idx="84">
                  <c:v>3.9075802146232456E-2</c:v>
                </c:pt>
                <c:pt idx="85">
                  <c:v>3.9199663207324646E-2</c:v>
                </c:pt>
                <c:pt idx="86">
                  <c:v>3.9322092316552044E-2</c:v>
                </c:pt>
                <c:pt idx="87">
                  <c:v>3.9443122205324248E-2</c:v>
                </c:pt>
                <c:pt idx="88">
                  <c:v>3.9562784495463361E-2</c:v>
                </c:pt>
                <c:pt idx="89">
                  <c:v>3.9681109748797516E-2</c:v>
                </c:pt>
                <c:pt idx="90">
                  <c:v>3.9798127514013452E-2</c:v>
                </c:pt>
                <c:pt idx="91">
                  <c:v>3.9913866370949368E-2</c:v>
                </c:pt>
                <c:pt idx="92">
                  <c:v>4.0028353972492964E-2</c:v>
                </c:pt>
                <c:pt idx="93">
                  <c:v>4.0141617084239363E-2</c:v>
                </c:pt>
                <c:pt idx="94">
                  <c:v>4.0253681622049765E-2</c:v>
                </c:pt>
                <c:pt idx="95">
                  <c:v>4.0364572687644394E-2</c:v>
                </c:pt>
                <c:pt idx="96">
                  <c:v>4.0474314602350805E-2</c:v>
                </c:pt>
                <c:pt idx="97">
                  <c:v>4.0582930939121444E-2</c:v>
                </c:pt>
                <c:pt idx="98">
                  <c:v>4.0690444552925337E-2</c:v>
                </c:pt>
                <c:pt idx="99">
                  <c:v>4.0796877609613931E-2</c:v>
                </c:pt>
                <c:pt idx="100">
                  <c:v>4.0902251613348983E-2</c:v>
                </c:pt>
                <c:pt idx="101">
                  <c:v>4.100658743268043E-2</c:v>
                </c:pt>
                <c:pt idx="102">
                  <c:v>4.1109905325351845E-2</c:v>
                </c:pt>
                <c:pt idx="103">
                  <c:v>4.1212224961907171E-2</c:v>
                </c:pt>
                <c:pt idx="104">
                  <c:v>4.1313565448168173E-2</c:v>
                </c:pt>
                <c:pt idx="105">
                  <c:v>4.141394534664683E-2</c:v>
                </c:pt>
                <c:pt idx="106">
                  <c:v>4.1513382696951567E-2</c:v>
                </c:pt>
                <c:pt idx="107">
                  <c:v>4.1611895035245497E-2</c:v>
                </c:pt>
                <c:pt idx="108">
                  <c:v>4.1709499412806668E-2</c:v>
                </c:pt>
                <c:pt idx="109">
                  <c:v>4.1806212413741731E-2</c:v>
                </c:pt>
                <c:pt idx="110">
                  <c:v>4.1902050171897617E-2</c:v>
                </c:pt>
                <c:pt idx="111">
                  <c:v>4.1997028387015072E-2</c:v>
                </c:pt>
                <c:pt idx="112">
                  <c:v>4.2091162340163704E-2</c:v>
                </c:pt>
                <c:pt idx="113">
                  <c:v>4.2184466908497732E-2</c:v>
                </c:pt>
                <c:pt idx="114">
                  <c:v>4.2276956579366816E-2</c:v>
                </c:pt>
                <c:pt idx="115">
                  <c:v>4.2368645463816412E-2</c:v>
                </c:pt>
                <c:pt idx="116">
                  <c:v>4.2459547309508273E-2</c:v>
                </c:pt>
                <c:pt idx="117">
                  <c:v>4.2549675513091398E-2</c:v>
                </c:pt>
                <c:pt idx="118">
                  <c:v>4.2639043132051108E-2</c:v>
                </c:pt>
                <c:pt idx="119">
                  <c:v>4.2727662896061898E-2</c:v>
                </c:pt>
                <c:pt idx="120">
                  <c:v>4.2815547217869496E-2</c:v>
                </c:pt>
                <c:pt idx="121">
                  <c:v>4.2902708203725194E-2</c:v>
                </c:pt>
                <c:pt idx="122">
                  <c:v>4.2989157663393875E-2</c:v>
                </c:pt>
                <c:pt idx="123">
                  <c:v>4.3074907119757352E-2</c:v>
                </c:pt>
                <c:pt idx="124">
                  <c:v>4.3159967818031414E-2</c:v>
                </c:pt>
                <c:pt idx="125">
                  <c:v>4.3244350734616147E-2</c:v>
                </c:pt>
                <c:pt idx="126">
                  <c:v>4.3328066585596486E-2</c:v>
                </c:pt>
                <c:pt idx="127">
                  <c:v>4.341112583490879E-2</c:v>
                </c:pt>
                <c:pt idx="128">
                  <c:v>4.349353870219011E-2</c:v>
                </c:pt>
                <c:pt idx="129">
                  <c:v>4.3575315170324577E-2</c:v>
                </c:pt>
                <c:pt idx="130">
                  <c:v>4.3656464992700234E-2</c:v>
                </c:pt>
                <c:pt idx="131">
                  <c:v>4.3736997700189705E-2</c:v>
                </c:pt>
                <c:pt idx="132">
                  <c:v>4.381692260786841E-2</c:v>
                </c:pt>
                <c:pt idx="133">
                  <c:v>4.3896248821480174E-2</c:v>
                </c:pt>
                <c:pt idx="134">
                  <c:v>4.3974985243662966E-2</c:v>
                </c:pt>
                <c:pt idx="135">
                  <c:v>4.4053140579944798E-2</c:v>
                </c:pt>
                <c:pt idx="136">
                  <c:v>4.4130723344519888E-2</c:v>
                </c:pt>
                <c:pt idx="137">
                  <c:v>4.4207741865814811E-2</c:v>
                </c:pt>
                <c:pt idx="138">
                  <c:v>4.4284204291854007E-2</c:v>
                </c:pt>
                <c:pt idx="139">
                  <c:v>4.4360118595432527E-2</c:v>
                </c:pt>
                <c:pt idx="140">
                  <c:v>4.4435492579104813E-2</c:v>
                </c:pt>
                <c:pt idx="141">
                  <c:v>4.45103338799974E-2</c:v>
                </c:pt>
                <c:pt idx="142">
                  <c:v>4.4584649974452419E-2</c:v>
                </c:pt>
                <c:pt idx="143">
                  <c:v>4.465844818250983E-2</c:v>
                </c:pt>
                <c:pt idx="144">
                  <c:v>4.4731735672233916E-2</c:v>
                </c:pt>
                <c:pt idx="145">
                  <c:v>4.4804519463891294E-2</c:v>
                </c:pt>
                <c:pt idx="146">
                  <c:v>4.4876806433986824E-2</c:v>
                </c:pt>
                <c:pt idx="147">
                  <c:v>4.4948603319161992E-2</c:v>
                </c:pt>
                <c:pt idx="148">
                  <c:v>4.5019916719962416E-2</c:v>
                </c:pt>
                <c:pt idx="149">
                  <c:v>4.5090753104479353E-2</c:v>
                </c:pt>
                <c:pt idx="150">
                  <c:v>4.5161118811870057E-2</c:v>
                </c:pt>
                <c:pt idx="151">
                  <c:v>4.5231020055762072E-2</c:v>
                </c:pt>
                <c:pt idx="152">
                  <c:v>4.5300462927545929E-2</c:v>
                </c:pt>
                <c:pt idx="153">
                  <c:v>4.5369453399560354E-2</c:v>
                </c:pt>
                <c:pt idx="154">
                  <c:v>4.5437997328174856E-2</c:v>
                </c:pt>
                <c:pt idx="155">
                  <c:v>4.5506100456772614E-2</c:v>
                </c:pt>
                <c:pt idx="156">
                  <c:v>4.5573768418638576E-2</c:v>
                </c:pt>
                <c:pt idx="157">
                  <c:v>4.5641006739755546E-2</c:v>
                </c:pt>
                <c:pt idx="158">
                  <c:v>4.5707820841512314E-2</c:v>
                </c:pt>
                <c:pt idx="159">
                  <c:v>4.5774216043326293E-2</c:v>
                </c:pt>
                <c:pt idx="160">
                  <c:v>4.5840197565185467E-2</c:v>
                </c:pt>
                <c:pt idx="161">
                  <c:v>4.5905770530110954E-2</c:v>
                </c:pt>
                <c:pt idx="162">
                  <c:v>4.5970939966543653E-2</c:v>
                </c:pt>
                <c:pt idx="163">
                  <c:v>4.6035710810658298E-2</c:v>
                </c:pt>
                <c:pt idx="164">
                  <c:v>4.6100087908607174E-2</c:v>
                </c:pt>
                <c:pt idx="165">
                  <c:v>4.6164076018695807E-2</c:v>
                </c:pt>
                <c:pt idx="166">
                  <c:v>4.6227679813493475E-2</c:v>
                </c:pt>
                <c:pt idx="167">
                  <c:v>4.6290903881880507E-2</c:v>
                </c:pt>
                <c:pt idx="168">
                  <c:v>4.6353752731035362E-2</c:v>
                </c:pt>
                <c:pt idx="169">
                  <c:v>4.6416230788362309E-2</c:v>
                </c:pt>
                <c:pt idx="170">
                  <c:v>4.6478342403363133E-2</c:v>
                </c:pt>
                <c:pt idx="171">
                  <c:v>4.6540091849454471E-2</c:v>
                </c:pt>
                <c:pt idx="172">
                  <c:v>4.6601483325731503E-2</c:v>
                </c:pt>
                <c:pt idx="173">
                  <c:v>4.6662520958681911E-2</c:v>
                </c:pt>
                <c:pt idx="174">
                  <c:v>4.6723208803850017E-2</c:v>
                </c:pt>
                <c:pt idx="175">
                  <c:v>4.6783550847454031E-2</c:v>
                </c:pt>
                <c:pt idx="176">
                  <c:v>4.6843551007956861E-2</c:v>
                </c:pt>
                <c:pt idx="177">
                  <c:v>4.6903213137593193E-2</c:v>
                </c:pt>
                <c:pt idx="178">
                  <c:v>4.6962541023853624E-2</c:v>
                </c:pt>
                <c:pt idx="179">
                  <c:v>4.7021538390927327E-2</c:v>
                </c:pt>
                <c:pt idx="180">
                  <c:v>4.7080208901105113E-2</c:v>
                </c:pt>
                <c:pt idx="181">
                  <c:v>4.7138556156143312E-2</c:v>
                </c:pt>
                <c:pt idx="182">
                  <c:v>4.7196583698590699E-2</c:v>
                </c:pt>
                <c:pt idx="183">
                  <c:v>4.7254295013079158E-2</c:v>
                </c:pt>
                <c:pt idx="184">
                  <c:v>4.7311693527579503E-2</c:v>
                </c:pt>
                <c:pt idx="185">
                  <c:v>4.7368782614622823E-2</c:v>
                </c:pt>
                <c:pt idx="186">
                  <c:v>4.7425565592490053E-2</c:v>
                </c:pt>
                <c:pt idx="187">
                  <c:v>4.7482045726369167E-2</c:v>
                </c:pt>
                <c:pt idx="188">
                  <c:v>4.7538226229481666E-2</c:v>
                </c:pt>
                <c:pt idx="189">
                  <c:v>4.7594110264179555E-2</c:v>
                </c:pt>
                <c:pt idx="190">
                  <c:v>4.7649700943013823E-2</c:v>
                </c:pt>
                <c:pt idx="191">
                  <c:v>4.7705001329774233E-2</c:v>
                </c:pt>
                <c:pt idx="192">
                  <c:v>4.7760014440502797E-2</c:v>
                </c:pt>
                <c:pt idx="193">
                  <c:v>4.7814743244480699E-2</c:v>
                </c:pt>
                <c:pt idx="194">
                  <c:v>4.7869190665190076E-2</c:v>
                </c:pt>
                <c:pt idx="195">
                  <c:v>4.792335958125115E-2</c:v>
                </c:pt>
                <c:pt idx="196">
                  <c:v>4.797725282733533E-2</c:v>
                </c:pt>
                <c:pt idx="197">
                  <c:v>4.8030873195055106E-2</c:v>
                </c:pt>
                <c:pt idx="198">
                  <c:v>4.808422343383241E-2</c:v>
                </c:pt>
                <c:pt idx="199">
                  <c:v>4.8137306251743735E-2</c:v>
                </c:pt>
                <c:pt idx="200">
                  <c:v>4.8190124316345652E-2</c:v>
                </c:pt>
                <c:pt idx="201">
                  <c:v>4.8242680255478801E-2</c:v>
                </c:pt>
                <c:pt idx="202">
                  <c:v>4.8294976658052526E-2</c:v>
                </c:pt>
                <c:pt idx="203">
                  <c:v>4.8347016074810283E-2</c:v>
                </c:pt>
                <c:pt idx="204">
                  <c:v>4.8398801019075781E-2</c:v>
                </c:pt>
                <c:pt idx="205">
                  <c:v>4.8450333967481697E-2</c:v>
                </c:pt>
                <c:pt idx="206">
                  <c:v>4.8501617360680274E-2</c:v>
                </c:pt>
                <c:pt idx="207">
                  <c:v>4.8552653604036988E-2</c:v>
                </c:pt>
                <c:pt idx="208">
                  <c:v>4.8603445068307355E-2</c:v>
                </c:pt>
                <c:pt idx="209">
                  <c:v>4.8653994090297997E-2</c:v>
                </c:pt>
                <c:pt idx="210">
                  <c:v>4.8704302973511554E-2</c:v>
                </c:pt>
                <c:pt idx="211">
                  <c:v>4.8754373988776634E-2</c:v>
                </c:pt>
                <c:pt idx="212">
                  <c:v>4.8804209374862795E-2</c:v>
                </c:pt>
                <c:pt idx="213">
                  <c:v>4.8853811339081434E-2</c:v>
                </c:pt>
                <c:pt idx="214">
                  <c:v>4.8903182057871954E-2</c:v>
                </c:pt>
                <c:pt idx="215">
                  <c:v>4.8952323677375315E-2</c:v>
                </c:pt>
                <c:pt idx="216">
                  <c:v>4.90012383139935E-2</c:v>
                </c:pt>
                <c:pt idx="217">
                  <c:v>4.9049928054936499E-2</c:v>
                </c:pt>
                <c:pt idx="218">
                  <c:v>4.9098394958756834E-2</c:v>
                </c:pt>
                <c:pt idx="219">
                  <c:v>4.9146641055871555E-2</c:v>
                </c:pt>
                <c:pt idx="220">
                  <c:v>4.9194668349073031E-2</c:v>
                </c:pt>
                <c:pt idx="221">
                  <c:v>4.9242478814027484E-2</c:v>
                </c:pt>
                <c:pt idx="222">
                  <c:v>4.9290074399762684E-2</c:v>
                </c:pt>
                <c:pt idx="223">
                  <c:v>4.9337457029144938E-2</c:v>
                </c:pt>
                <c:pt idx="224">
                  <c:v>4.9384628599344844E-2</c:v>
                </c:pt>
                <c:pt idx="225">
                  <c:v>4.943159098229355E-2</c:v>
                </c:pt>
                <c:pt idx="226">
                  <c:v>4.9478346025128073E-2</c:v>
                </c:pt>
                <c:pt idx="227">
                  <c:v>4.9524895550627536E-2</c:v>
                </c:pt>
                <c:pt idx="228">
                  <c:v>4.9571241357639413E-2</c:v>
                </c:pt>
                <c:pt idx="229">
                  <c:v>4.9617385221496696E-2</c:v>
                </c:pt>
                <c:pt idx="230">
                  <c:v>4.9663328894425825E-2</c:v>
                </c:pt>
                <c:pt idx="231">
                  <c:v>4.9709074105946306E-2</c:v>
                </c:pt>
                <c:pt idx="232">
                  <c:v>4.9754622563260784E-2</c:v>
                </c:pt>
                <c:pt idx="233">
                  <c:v>4.979997595163814E-2</c:v>
                </c:pt>
                <c:pt idx="234">
                  <c:v>4.9845135934786691E-2</c:v>
                </c:pt>
                <c:pt idx="235">
                  <c:v>4.9890104155221299E-2</c:v>
                </c:pt>
                <c:pt idx="236">
                  <c:v>4.9934882234621093E-2</c:v>
                </c:pt>
                <c:pt idx="237">
                  <c:v>4.9979471774180925E-2</c:v>
                </c:pt>
                <c:pt idx="238">
                  <c:v>5.0023874354954707E-2</c:v>
                </c:pt>
                <c:pt idx="239">
                  <c:v>5.006809153819175E-2</c:v>
                </c:pt>
                <c:pt idx="240">
                  <c:v>5.0112124865666081E-2</c:v>
                </c:pt>
                <c:pt idx="241">
                  <c:v>5.015597585999932E-2</c:v>
                </c:pt>
                <c:pt idx="242">
                  <c:v>5.0199646024976424E-2</c:v>
                </c:pt>
                <c:pt idx="243">
                  <c:v>5.0243136845855019E-2</c:v>
                </c:pt>
                <c:pt idx="244">
                  <c:v>5.0286449789668682E-2</c:v>
                </c:pt>
                <c:pt idx="245">
                  <c:v>5.0329586305523734E-2</c:v>
                </c:pt>
                <c:pt idx="246">
                  <c:v>5.0372547824890333E-2</c:v>
                </c:pt>
                <c:pt idx="247">
                  <c:v>5.0415335761887156E-2</c:v>
                </c:pt>
                <c:pt idx="248">
                  <c:v>5.0457951513561299E-2</c:v>
                </c:pt>
                <c:pt idx="249">
                  <c:v>5.0500396460161176E-2</c:v>
                </c:pt>
                <c:pt idx="250">
                  <c:v>5.0542671965405628E-2</c:v>
                </c:pt>
                <c:pt idx="251">
                  <c:v>5.0584779376745978E-2</c:v>
                </c:pt>
                <c:pt idx="252">
                  <c:v>5.0626720025624475E-2</c:v>
                </c:pt>
                <c:pt idx="253">
                  <c:v>5.0668495227726353E-2</c:v>
                </c:pt>
                <c:pt idx="254">
                  <c:v>5.0710106283227765E-2</c:v>
                </c:pt>
                <c:pt idx="255">
                  <c:v>5.0751554477038573E-2</c:v>
                </c:pt>
                <c:pt idx="256">
                  <c:v>5.0792841079040418E-2</c:v>
                </c:pt>
                <c:pt idx="257">
                  <c:v>5.0833967344319934E-2</c:v>
                </c:pt>
                <c:pt idx="258">
                  <c:v>5.0874934513398133E-2</c:v>
                </c:pt>
                <c:pt idx="259">
                  <c:v>5.0915743812454443E-2</c:v>
                </c:pt>
                <c:pt idx="260">
                  <c:v>5.0956396453547374E-2</c:v>
                </c:pt>
                <c:pt idx="261">
                  <c:v>5.0996893634830051E-2</c:v>
                </c:pt>
                <c:pt idx="262">
                  <c:v>5.1037236540762532E-2</c:v>
                </c:pt>
                <c:pt idx="263">
                  <c:v>5.1077426342319494E-2</c:v>
                </c:pt>
                <c:pt idx="264">
                  <c:v>5.1117464197194103E-2</c:v>
                </c:pt>
                <c:pt idx="265">
                  <c:v>5.1157351249998199E-2</c:v>
                </c:pt>
                <c:pt idx="266">
                  <c:v>5.1197088632458664E-2</c:v>
                </c:pt>
                <c:pt idx="267">
                  <c:v>5.1236677463609978E-2</c:v>
                </c:pt>
                <c:pt idx="268">
                  <c:v>5.1276118849983482E-2</c:v>
                </c:pt>
                <c:pt idx="269">
                  <c:v>5.1315413885792818E-2</c:v>
                </c:pt>
                <c:pt idx="270">
                  <c:v>5.1354563653116039E-2</c:v>
                </c:pt>
                <c:pt idx="271">
                  <c:v>5.1393569222074623E-2</c:v>
                </c:pt>
                <c:pt idx="272">
                  <c:v>5.1432431651008803E-2</c:v>
                </c:pt>
                <c:pt idx="273">
                  <c:v>5.1471151986649671E-2</c:v>
                </c:pt>
                <c:pt idx="274">
                  <c:v>5.1509731264288997E-2</c:v>
                </c:pt>
                <c:pt idx="275">
                  <c:v>5.1548170507944593E-2</c:v>
                </c:pt>
                <c:pt idx="276">
                  <c:v>5.1586470730523921E-2</c:v>
                </c:pt>
                <c:pt idx="277">
                  <c:v>5.162463293398388E-2</c:v>
                </c:pt>
                <c:pt idx="278">
                  <c:v>5.1662658109488294E-2</c:v>
                </c:pt>
                <c:pt idx="279">
                  <c:v>5.1700547237562372E-2</c:v>
                </c:pt>
                <c:pt idx="280">
                  <c:v>5.1738301288244373E-2</c:v>
                </c:pt>
                <c:pt idx="281">
                  <c:v>5.1775921221234651E-2</c:v>
                </c:pt>
                <c:pt idx="282">
                  <c:v>5.1813407986041948E-2</c:v>
                </c:pt>
                <c:pt idx="283">
                  <c:v>5.1850762522127176E-2</c:v>
                </c:pt>
                <c:pt idx="284">
                  <c:v>5.1887985759045033E-2</c:v>
                </c:pt>
                <c:pt idx="285">
                  <c:v>5.1925078616582215E-2</c:v>
                </c:pt>
                <c:pt idx="286">
                  <c:v>5.196204200489439E-2</c:v>
                </c:pt>
                <c:pt idx="287">
                  <c:v>5.199887682463971E-2</c:v>
                </c:pt>
                <c:pt idx="288">
                  <c:v>5.20355839671107E-2</c:v>
                </c:pt>
                <c:pt idx="289">
                  <c:v>5.2072164314363713E-2</c:v>
                </c:pt>
                <c:pt idx="290">
                  <c:v>5.2108618739346135E-2</c:v>
                </c:pt>
                <c:pt idx="291">
                  <c:v>5.2144948106021105E-2</c:v>
                </c:pt>
                <c:pt idx="292">
                  <c:v>5.2181153269490722E-2</c:v>
                </c:pt>
                <c:pt idx="293">
                  <c:v>5.2217235076116697E-2</c:v>
                </c:pt>
                <c:pt idx="294">
                  <c:v>5.2253194363638733E-2</c:v>
                </c:pt>
                <c:pt idx="295">
                  <c:v>5.2289031961291824E-2</c:v>
                </c:pt>
                <c:pt idx="296">
                  <c:v>5.2324748689920576E-2</c:v>
                </c:pt>
                <c:pt idx="297">
                  <c:v>5.2360345362092227E-2</c:v>
                </c:pt>
                <c:pt idx="298">
                  <c:v>5.2395822782207384E-2</c:v>
                </c:pt>
                <c:pt idx="299">
                  <c:v>5.2431181746609171E-2</c:v>
                </c:pt>
                <c:pt idx="300">
                  <c:v>5.2466423043690653E-2</c:v>
                </c:pt>
                <c:pt idx="301">
                  <c:v>5.2501547453999882E-2</c:v>
                </c:pt>
                <c:pt idx="302">
                  <c:v>5.2536555750344223E-2</c:v>
                </c:pt>
                <c:pt idx="303">
                  <c:v>5.2571448697891876E-2</c:v>
                </c:pt>
                <c:pt idx="304">
                  <c:v>5.2606227054272529E-2</c:v>
                </c:pt>
                <c:pt idx="305">
                  <c:v>5.2640891569675705E-2</c:v>
                </c:pt>
                <c:pt idx="306">
                  <c:v>5.2675442986948422E-2</c:v>
                </c:pt>
                <c:pt idx="307">
                  <c:v>5.2709882041690172E-2</c:v>
                </c:pt>
                <c:pt idx="308">
                  <c:v>5.2744209462347126E-2</c:v>
                </c:pt>
                <c:pt idx="309">
                  <c:v>5.2778425970304681E-2</c:v>
                </c:pt>
                <c:pt idx="310">
                  <c:v>5.2812532279978119E-2</c:v>
                </c:pt>
                <c:pt idx="311">
                  <c:v>5.2846529098902424E-2</c:v>
                </c:pt>
                <c:pt idx="312">
                  <c:v>5.2880417127820295E-2</c:v>
                </c:pt>
                <c:pt idx="313">
                  <c:v>5.2914197060768414E-2</c:v>
                </c:pt>
                <c:pt idx="314">
                  <c:v>5.2947869585163447E-2</c:v>
                </c:pt>
                <c:pt idx="315">
                  <c:v>5.2981435381885413E-2</c:v>
                </c:pt>
                <c:pt idx="316">
                  <c:v>5.3014895125360402E-2</c:v>
                </c:pt>
                <c:pt idx="317">
                  <c:v>5.3048249483642056E-2</c:v>
                </c:pt>
                <c:pt idx="318">
                  <c:v>5.3081499118491526E-2</c:v>
                </c:pt>
                <c:pt idx="319">
                  <c:v>5.3114644685456062E-2</c:v>
                </c:pt>
                <c:pt idx="320">
                  <c:v>5.3147686833946918E-2</c:v>
                </c:pt>
                <c:pt idx="321">
                  <c:v>5.3180626207315319E-2</c:v>
                </c:pt>
                <c:pt idx="322">
                  <c:v>5.3213463442927933E-2</c:v>
                </c:pt>
                <c:pt idx="323">
                  <c:v>5.3246199172240771E-2</c:v>
                </c:pt>
                <c:pt idx="324">
                  <c:v>5.3278834020871926E-2</c:v>
                </c:pt>
                <c:pt idx="325">
                  <c:v>5.3311368608673443E-2</c:v>
                </c:pt>
                <c:pt idx="326">
                  <c:v>5.3343803549801921E-2</c:v>
                </c:pt>
                <c:pt idx="327">
                  <c:v>5.3376139452788116E-2</c:v>
                </c:pt>
                <c:pt idx="328">
                  <c:v>5.3408376920605315E-2</c:v>
                </c:pt>
                <c:pt idx="329">
                  <c:v>5.3440516550736963E-2</c:v>
                </c:pt>
                <c:pt idx="330">
                  <c:v>5.3472558935243122E-2</c:v>
                </c:pt>
                <c:pt idx="331">
                  <c:v>5.3504504660825611E-2</c:v>
                </c:pt>
                <c:pt idx="332">
                  <c:v>5.3536354308892906E-2</c:v>
                </c:pt>
                <c:pt idx="333">
                  <c:v>5.3568108455623292E-2</c:v>
                </c:pt>
                <c:pt idx="334">
                  <c:v>5.3599767672027454E-2</c:v>
                </c:pt>
                <c:pt idx="335">
                  <c:v>5.3631332524010325E-2</c:v>
                </c:pt>
                <c:pt idx="336">
                  <c:v>5.3662803572431507E-2</c:v>
                </c:pt>
                <c:pt idx="337">
                  <c:v>5.3694181373165166E-2</c:v>
                </c:pt>
                <c:pt idx="338">
                  <c:v>5.3725466477158965E-2</c:v>
                </c:pt>
                <c:pt idx="339">
                  <c:v>5.3756659430492112E-2</c:v>
                </c:pt>
                <c:pt idx="340">
                  <c:v>5.3787760774432453E-2</c:v>
                </c:pt>
                <c:pt idx="341">
                  <c:v>5.3818771045493027E-2</c:v>
                </c:pt>
                <c:pt idx="342">
                  <c:v>5.3849690775487305E-2</c:v>
                </c:pt>
                <c:pt idx="343">
                  <c:v>5.3880520491584288E-2</c:v>
                </c:pt>
                <c:pt idx="344">
                  <c:v>5.3911260716362097E-2</c:v>
                </c:pt>
                <c:pt idx="345">
                  <c:v>5.3941911967861314E-2</c:v>
                </c:pt>
                <c:pt idx="346">
                  <c:v>5.3972474759637304E-2</c:v>
                </c:pt>
                <c:pt idx="347">
                  <c:v>5.4002949600811728E-2</c:v>
                </c:pt>
                <c:pt idx="348">
                  <c:v>5.4033336996123768E-2</c:v>
                </c:pt>
                <c:pt idx="349">
                  <c:v>5.4063637445979897E-2</c:v>
                </c:pt>
                <c:pt idx="350">
                  <c:v>5.4093851446503541E-2</c:v>
                </c:pt>
                <c:pt idx="351">
                  <c:v>5.4123979489583876E-2</c:v>
                </c:pt>
                <c:pt idx="352">
                  <c:v>5.4154022062923635E-2</c:v>
                </c:pt>
                <c:pt idx="353">
                  <c:v>5.4183979650086721E-2</c:v>
                </c:pt>
                <c:pt idx="354">
                  <c:v>5.4213852730544673E-2</c:v>
                </c:pt>
                <c:pt idx="355">
                  <c:v>5.4243641779723004E-2</c:v>
                </c:pt>
                <c:pt idx="356">
                  <c:v>5.4273347269046382E-2</c:v>
                </c:pt>
                <c:pt idx="357">
                  <c:v>5.4302969665983435E-2</c:v>
                </c:pt>
                <c:pt idx="358">
                  <c:v>5.4332509434090917E-2</c:v>
                </c:pt>
                <c:pt idx="359">
                  <c:v>5.4361967033057193E-2</c:v>
                </c:pt>
                <c:pt idx="360">
                  <c:v>5.4391342918745263E-2</c:v>
                </c:pt>
                <c:pt idx="361">
                  <c:v>5.4420637543234958E-2</c:v>
                </c:pt>
                <c:pt idx="362">
                  <c:v>5.444985135486477E-2</c:v>
                </c:pt>
                <c:pt idx="363">
                  <c:v>5.4478984798273102E-2</c:v>
                </c:pt>
                <c:pt idx="364">
                  <c:v>5.4508038314438609E-2</c:v>
                </c:pt>
                <c:pt idx="365">
                  <c:v>5.4537012340720503E-2</c:v>
                </c:pt>
                <c:pt idx="366">
                  <c:v>5.4565907310897901E-2</c:v>
                </c:pt>
                <c:pt idx="367">
                  <c:v>5.4594723655209024E-2</c:v>
                </c:pt>
                <c:pt idx="368">
                  <c:v>5.4623461800389204E-2</c:v>
                </c:pt>
                <c:pt idx="369">
                  <c:v>5.4652122169709272E-2</c:v>
                </c:pt>
                <c:pt idx="370">
                  <c:v>5.4680705183012754E-2</c:v>
                </c:pt>
                <c:pt idx="371">
                  <c:v>5.4709211256752661E-2</c:v>
                </c:pt>
                <c:pt idx="372">
                  <c:v>5.4737640804028098E-2</c:v>
                </c:pt>
                <c:pt idx="373">
                  <c:v>5.476599423461994E-2</c:v>
                </c:pt>
                <c:pt idx="374">
                  <c:v>5.4794271955026765E-2</c:v>
                </c:pt>
                <c:pt idx="375">
                  <c:v>5.4822474368499012E-2</c:v>
                </c:pt>
                <c:pt idx="376">
                  <c:v>5.4850601875074463E-2</c:v>
                </c:pt>
                <c:pt idx="377">
                  <c:v>5.487865487161149E-2</c:v>
                </c:pt>
                <c:pt idx="378">
                  <c:v>5.4906633751822941E-2</c:v>
                </c:pt>
                <c:pt idx="379">
                  <c:v>5.4934538906309401E-2</c:v>
                </c:pt>
                <c:pt idx="380">
                  <c:v>5.4962370722591816E-2</c:v>
                </c:pt>
                <c:pt idx="381">
                  <c:v>5.4990129585143675E-2</c:v>
                </c:pt>
                <c:pt idx="382">
                  <c:v>5.5017815875423065E-2</c:v>
                </c:pt>
                <c:pt idx="383">
                  <c:v>5.5045429971904015E-2</c:v>
                </c:pt>
                <c:pt idx="384">
                  <c:v>5.5072972250107689E-2</c:v>
                </c:pt>
                <c:pt idx="385">
                  <c:v>5.5100443082632573E-2</c:v>
                </c:pt>
                <c:pt idx="386">
                  <c:v>5.5127842839185384E-2</c:v>
                </c:pt>
                <c:pt idx="387">
                  <c:v>5.5155171886610482E-2</c:v>
                </c:pt>
                <c:pt idx="388">
                  <c:v>5.518243058891939E-2</c:v>
                </c:pt>
                <c:pt idx="389">
                  <c:v>5.5209619307319907E-2</c:v>
                </c:pt>
                <c:pt idx="390">
                  <c:v>5.5236738400245032E-2</c:v>
                </c:pt>
                <c:pt idx="391">
                  <c:v>5.5263788223380989E-2</c:v>
                </c:pt>
                <c:pt idx="392">
                  <c:v>5.5290769129695494E-2</c:v>
                </c:pt>
                <c:pt idx="393">
                  <c:v>5.5317681469465141E-2</c:v>
                </c:pt>
                <c:pt idx="394">
                  <c:v>5.5344525590302875E-2</c:v>
                </c:pt>
                <c:pt idx="395">
                  <c:v>5.5371301837184944E-2</c:v>
                </c:pt>
                <c:pt idx="396">
                  <c:v>5.5398010552477395E-2</c:v>
                </c:pt>
                <c:pt idx="397">
                  <c:v>5.54246520759622E-2</c:v>
                </c:pt>
                <c:pt idx="398">
                  <c:v>5.5451226744863691E-2</c:v>
                </c:pt>
                <c:pt idx="399">
                  <c:v>5.5477734893873566E-2</c:v>
                </c:pt>
              </c:numCache>
            </c:numRef>
          </c:yVal>
          <c:smooth val="1"/>
        </c:ser>
        <c:axId val="107193856"/>
        <c:axId val="107195776"/>
      </c:scatterChart>
      <c:valAx>
        <c:axId val="107193856"/>
        <c:scaling>
          <c:orientation val="minMax"/>
        </c:scaling>
        <c:axPos val="b"/>
        <c:title>
          <c:tx>
            <c:rich>
              <a:bodyPr/>
              <a:lstStyle/>
              <a:p>
                <a:pPr>
                  <a:defRPr/>
                </a:pPr>
                <a:r>
                  <a:rPr lang="en-US" dirty="0" smtClean="0"/>
                  <a:t>Days</a:t>
                </a:r>
                <a:endParaRPr lang="en-US" dirty="0"/>
              </a:p>
            </c:rich>
          </c:tx>
          <c:layout/>
        </c:title>
        <c:numFmt formatCode="General" sourceLinked="1"/>
        <c:tickLblPos val="nextTo"/>
        <c:crossAx val="107195776"/>
        <c:crosses val="autoZero"/>
        <c:crossBetween val="midCat"/>
      </c:valAx>
      <c:valAx>
        <c:axId val="107195776"/>
        <c:scaling>
          <c:orientation val="minMax"/>
          <c:max val="1"/>
          <c:min val="0"/>
        </c:scaling>
        <c:axPos val="l"/>
        <c:title>
          <c:tx>
            <c:rich>
              <a:bodyPr rot="-5400000" vert="horz"/>
              <a:lstStyle/>
              <a:p>
                <a:pPr>
                  <a:defRPr/>
                </a:pPr>
                <a:r>
                  <a:rPr lang="en-US" dirty="0" smtClean="0"/>
                  <a:t>Scaled Domain</a:t>
                </a:r>
                <a:r>
                  <a:rPr lang="en-US" baseline="0" dirty="0" smtClean="0"/>
                  <a:t> Score</a:t>
                </a:r>
                <a:endParaRPr lang="en-US" dirty="0"/>
              </a:p>
            </c:rich>
          </c:tx>
          <c:layout/>
        </c:title>
        <c:numFmt formatCode="General" sourceLinked="1"/>
        <c:tickLblPos val="nextTo"/>
        <c:crossAx val="107193856"/>
        <c:crosses val="autoZero"/>
        <c:crossBetween val="midCat"/>
      </c:valAx>
    </c:plotArea>
    <c:legend>
      <c:legendPos val="r"/>
      <c:layout>
        <c:manualLayout>
          <c:xMode val="edge"/>
          <c:yMode val="edge"/>
          <c:x val="0.66683928022510763"/>
          <c:y val="0.46175172547875959"/>
          <c:w val="0.21153909815327149"/>
          <c:h val="0.29254593175853016"/>
        </c:manualLayout>
      </c:layout>
    </c:legend>
    <c:plotVisOnly val="1"/>
  </c:chart>
  <c:txPr>
    <a:bodyPr/>
    <a:lstStyle/>
    <a:p>
      <a:pPr>
        <a:defRPr sz="16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scatterChart>
        <c:scatterStyle val="smoothMarker"/>
        <c:ser>
          <c:idx val="0"/>
          <c:order val="0"/>
          <c:tx>
            <c:v>High-SES</c:v>
          </c:tx>
          <c:spPr>
            <a:ln w="44450"/>
          </c:spPr>
          <c:marker>
            <c:symbol val="none"/>
          </c:marker>
          <c:xVal>
            <c:numRef>
              <c:f>'%FRPL&amp;Subject'!$A$13:$A$412</c:f>
              <c:numCache>
                <c:formatCode>General</c:formatCode>
                <c:ptCount val="4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numCache>
            </c:numRef>
          </c:xVal>
          <c:yVal>
            <c:numRef>
              <c:f>'%FRPL&amp;Subject'!$C$13:$C$412</c:f>
              <c:numCache>
                <c:formatCode>General</c:formatCode>
                <c:ptCount val="400"/>
                <c:pt idx="0">
                  <c:v>1.7435519999999998</c:v>
                </c:pt>
                <c:pt idx="1">
                  <c:v>2.2666008624505358</c:v>
                </c:pt>
                <c:pt idx="2">
                  <c:v>2.5725648330289546</c:v>
                </c:pt>
                <c:pt idx="3">
                  <c:v>2.7896497249010697</c:v>
                </c:pt>
                <c:pt idx="4">
                  <c:v>2.9580338487227746</c:v>
                </c:pt>
                <c:pt idx="5">
                  <c:v>3.0956136954794888</c:v>
                </c:pt>
                <c:pt idx="6">
                  <c:v>3.2119357984771408</c:v>
                </c:pt>
                <c:pt idx="7">
                  <c:v>3.3126985873516026</c:v>
                </c:pt>
                <c:pt idx="8">
                  <c:v>3.4015776660579138</c:v>
                </c:pt>
                <c:pt idx="9">
                  <c:v>3.4810827111733071</c:v>
                </c:pt>
                <c:pt idx="10">
                  <c:v>3.5530037728536512</c:v>
                </c:pt>
                <c:pt idx="11">
                  <c:v>3.6186625579300253</c:v>
                </c:pt>
                <c:pt idx="12">
                  <c:v>3.6790627851404758</c:v>
                </c:pt>
                <c:pt idx="13">
                  <c:v>3.734984660927676</c:v>
                </c:pt>
                <c:pt idx="14">
                  <c:v>3.7870466817517281</c:v>
                </c:pt>
                <c:pt idx="15">
                  <c:v>3.8357474498021387</c:v>
                </c:pt>
                <c:pt idx="16">
                  <c:v>3.8814947894248197</c:v>
                </c:pt>
                <c:pt idx="17">
                  <c:v>3.9246265285084458</c:v>
                </c:pt>
                <c:pt idx="18">
                  <c:v>3.965425653678996</c:v>
                </c:pt>
                <c:pt idx="19">
                  <c:v>4.0041315736238392</c:v>
                </c:pt>
                <c:pt idx="20">
                  <c:v>4.0409486315060947</c:v>
                </c:pt>
                <c:pt idx="21">
                  <c:v>4.0760526353041904</c:v>
                </c:pt>
                <c:pt idx="22">
                  <c:v>4.1095959353401383</c:v>
                </c:pt>
                <c:pt idx="23">
                  <c:v>4.1417114203805596</c:v>
                </c:pt>
                <c:pt idx="24">
                  <c:v>4.1725156974455402</c:v>
                </c:pt>
                <c:pt idx="25">
                  <c:v>4.2021116475910079</c:v>
                </c:pt>
                <c:pt idx="26">
                  <c:v>4.2305904990868699</c:v>
                </c:pt>
                <c:pt idx="27">
                  <c:v>4.2580335233782085</c:v>
                </c:pt>
                <c:pt idx="28">
                  <c:v>4.284513433307791</c:v>
                </c:pt>
                <c:pt idx="29">
                  <c:v>4.3100955442022615</c:v>
                </c:pt>
                <c:pt idx="30">
                  <c:v>4.3348387445044905</c:v>
                </c:pt>
                <c:pt idx="31">
                  <c:v>4.3587963122526734</c:v>
                </c:pt>
                <c:pt idx="32">
                  <c:v>4.3820166058826064</c:v>
                </c:pt>
                <c:pt idx="33">
                  <c:v>4.4045436518753549</c:v>
                </c:pt>
                <c:pt idx="34">
                  <c:v>4.4264176471999068</c:v>
                </c:pt>
                <c:pt idx="35">
                  <c:v>4.4476753909589801</c:v>
                </c:pt>
                <c:pt idx="36">
                  <c:v>4.4683506568813307</c:v>
                </c:pt>
                <c:pt idx="37">
                  <c:v>4.4884745161295285</c:v>
                </c:pt>
                <c:pt idx="38">
                  <c:v>4.5080756181694275</c:v>
                </c:pt>
                <c:pt idx="39">
                  <c:v>4.5271804360743726</c:v>
                </c:pt>
                <c:pt idx="40">
                  <c:v>4.5458134815350704</c:v>
                </c:pt>
                <c:pt idx="41">
                  <c:v>4.5639974939566317</c:v>
                </c:pt>
                <c:pt idx="42">
                  <c:v>4.5817536073023639</c:v>
                </c:pt>
                <c:pt idx="43">
                  <c:v>4.5991014977547193</c:v>
                </c:pt>
                <c:pt idx="44">
                  <c:v>4.6160595147806829</c:v>
                </c:pt>
                <c:pt idx="45">
                  <c:v>4.6326447977906735</c:v>
                </c:pt>
                <c:pt idx="46">
                  <c:v>4.648873380250409</c:v>
                </c:pt>
                <c:pt idx="47">
                  <c:v>4.6647602828310912</c:v>
                </c:pt>
                <c:pt idx="48">
                  <c:v>4.6803195969542779</c:v>
                </c:pt>
                <c:pt idx="49">
                  <c:v>4.6955645598960736</c:v>
                </c:pt>
                <c:pt idx="50">
                  <c:v>4.7105076224537754</c:v>
                </c:pt>
                <c:pt idx="51">
                  <c:v>4.7251605100415448</c:v>
                </c:pt>
                <c:pt idx="52">
                  <c:v>4.7395342779664267</c:v>
                </c:pt>
                <c:pt idx="53">
                  <c:v>4.7536393615374006</c:v>
                </c:pt>
                <c:pt idx="54">
                  <c:v>4.7674856215764168</c:v>
                </c:pt>
                <c:pt idx="55">
                  <c:v>4.7810823858287463</c:v>
                </c:pt>
                <c:pt idx="56">
                  <c:v>4.7944384867079481</c:v>
                </c:pt>
                <c:pt idx="57">
                  <c:v>4.8075622957583297</c:v>
                </c:pt>
                <c:pt idx="58">
                  <c:v>4.8204617551712552</c:v>
                </c:pt>
                <c:pt idx="59">
                  <c:v>4.8331444066527967</c:v>
                </c:pt>
                <c:pt idx="60">
                  <c:v>4.8456174179051796</c:v>
                </c:pt>
                <c:pt idx="61">
                  <c:v>4.8578876069550221</c:v>
                </c:pt>
                <c:pt idx="62">
                  <c:v>4.8699614645350495</c:v>
                </c:pt>
                <c:pt idx="63">
                  <c:v>4.8818451747032094</c:v>
                </c:pt>
                <c:pt idx="64">
                  <c:v>4.8935446338632467</c:v>
                </c:pt>
                <c:pt idx="65">
                  <c:v>4.9050654683331425</c:v>
                </c:pt>
                <c:pt idx="66">
                  <c:v>4.9164130505924222</c:v>
                </c:pt>
                <c:pt idx="67">
                  <c:v>4.9275925143258865</c:v>
                </c:pt>
                <c:pt idx="68">
                  <c:v>4.9386087683690914</c:v>
                </c:pt>
                <c:pt idx="69">
                  <c:v>4.9494665096504464</c:v>
                </c:pt>
                <c:pt idx="70">
                  <c:v>4.9601702352153758</c:v>
                </c:pt>
                <c:pt idx="71">
                  <c:v>4.9707242534095144</c:v>
                </c:pt>
                <c:pt idx="72">
                  <c:v>4.9811326942905803</c:v>
                </c:pt>
                <c:pt idx="73">
                  <c:v>4.9913995193318703</c:v>
                </c:pt>
                <c:pt idx="74">
                  <c:v>5.0015285304744985</c:v>
                </c:pt>
                <c:pt idx="75">
                  <c:v>5.0115233785800664</c:v>
                </c:pt>
                <c:pt idx="76">
                  <c:v>5.0213875713307869</c:v>
                </c:pt>
                <c:pt idx="77">
                  <c:v>5.031124480619968</c:v>
                </c:pt>
                <c:pt idx="78">
                  <c:v>5.0407373494716126</c:v>
                </c:pt>
                <c:pt idx="79">
                  <c:v>5.0502292985249104</c:v>
                </c:pt>
                <c:pt idx="80">
                  <c:v>5.0596033321158247</c:v>
                </c:pt>
                <c:pt idx="81">
                  <c:v>5.0688623439856064</c:v>
                </c:pt>
                <c:pt idx="82">
                  <c:v>5.0780091226433148</c:v>
                </c:pt>
                <c:pt idx="83">
                  <c:v>5.0870463564071615</c:v>
                </c:pt>
                <c:pt idx="84">
                  <c:v>5.0959766381475866</c:v>
                </c:pt>
                <c:pt idx="85">
                  <c:v>5.1048024697528955</c:v>
                </c:pt>
                <c:pt idx="86">
                  <c:v>5.1135262663367422</c:v>
                </c:pt>
                <c:pt idx="87">
                  <c:v>5.1221503602052474</c:v>
                </c:pt>
                <c:pt idx="88">
                  <c:v>5.1306770045998746</c:v>
                </c:pt>
                <c:pt idx="89">
                  <c:v>5.1391083772312145</c:v>
                </c:pt>
                <c:pt idx="90">
                  <c:v>5.1474465836176142</c:v>
                </c:pt>
                <c:pt idx="91">
                  <c:v>5.1556936602412051</c:v>
                </c:pt>
                <c:pt idx="92">
                  <c:v>5.1638515775334408</c:v>
                </c:pt>
                <c:pt idx="93">
                  <c:v>5.1719222427009441</c:v>
                </c:pt>
                <c:pt idx="94">
                  <c:v>5.1799075024017673</c:v>
                </c:pt>
                <c:pt idx="95">
                  <c:v>5.1878091452816308</c:v>
                </c:pt>
                <c:pt idx="96">
                  <c:v>5.1956289043786521</c:v>
                </c:pt>
                <c:pt idx="97">
                  <c:v>5.2033684594048175</c:v>
                </c:pt>
                <c:pt idx="98">
                  <c:v>5.211029438911563</c:v>
                </c:pt>
                <c:pt idx="99">
                  <c:v>5.2186134223466132</c:v>
                </c:pt>
                <c:pt idx="100">
                  <c:v>5.2261219420084108</c:v>
                </c:pt>
                <c:pt idx="101">
                  <c:v>5.2335564849043141</c:v>
                </c:pt>
                <c:pt idx="102">
                  <c:v>5.2409184945180822</c:v>
                </c:pt>
                <c:pt idx="103">
                  <c:v>5.2482093724920817</c:v>
                </c:pt>
                <c:pt idx="104">
                  <c:v>5.2554304802288687</c:v>
                </c:pt>
                <c:pt idx="105">
                  <c:v>5.2625831404169645</c:v>
                </c:pt>
                <c:pt idx="106">
                  <c:v>5.2696686384849531</c:v>
                </c:pt>
                <c:pt idx="107">
                  <c:v>5.2766882239879385</c:v>
                </c:pt>
                <c:pt idx="108">
                  <c:v>5.2836431119301173</c:v>
                </c:pt>
                <c:pt idx="109">
                  <c:v>5.2905344840269555</c:v>
                </c:pt>
                <c:pt idx="110">
                  <c:v>5.297363489910289</c:v>
                </c:pt>
                <c:pt idx="111">
                  <c:v>5.3041312482792717</c:v>
                </c:pt>
                <c:pt idx="112">
                  <c:v>5.310838848000329</c:v>
                </c:pt>
                <c:pt idx="113">
                  <c:v>5.3174873491584798</c:v>
                </c:pt>
                <c:pt idx="114">
                  <c:v>5.3240777840629079</c:v>
                </c:pt>
                <c:pt idx="115">
                  <c:v>5.3306111582088622</c:v>
                </c:pt>
                <c:pt idx="116">
                  <c:v>5.3370884511983858</c:v>
                </c:pt>
                <c:pt idx="117">
                  <c:v>5.3435106176217868</c:v>
                </c:pt>
                <c:pt idx="118">
                  <c:v>5.3498785879019595</c:v>
                </c:pt>
                <c:pt idx="119">
                  <c:v>5.3561932691033309</c:v>
                </c:pt>
                <c:pt idx="120">
                  <c:v>5.3624555457072951</c:v>
                </c:pt>
                <c:pt idx="121">
                  <c:v>5.3686662803557148</c:v>
                </c:pt>
                <c:pt idx="122">
                  <c:v>5.3748263145640278</c:v>
                </c:pt>
                <c:pt idx="123">
                  <c:v>5.3809364694055546</c:v>
                </c:pt>
                <c:pt idx="124">
                  <c:v>5.3869975461683133</c:v>
                </c:pt>
                <c:pt idx="125">
                  <c:v>5.3930103269855802</c:v>
                </c:pt>
                <c:pt idx="126">
                  <c:v>5.39897557544165</c:v>
                </c:pt>
                <c:pt idx="127">
                  <c:v>5.4048940371537393</c:v>
                </c:pt>
                <c:pt idx="128">
                  <c:v>5.4107664403313196</c:v>
                </c:pt>
                <c:pt idx="129">
                  <c:v>5.4165934963137845</c:v>
                </c:pt>
                <c:pt idx="130">
                  <c:v>5.4223759000875855</c:v>
                </c:pt>
                <c:pt idx="131">
                  <c:v>5.428114330783675</c:v>
                </c:pt>
                <c:pt idx="132">
                  <c:v>5.4338094521561393</c:v>
                </c:pt>
                <c:pt idx="133">
                  <c:v>5.43946191304296</c:v>
                </c:pt>
                <c:pt idx="134">
                  <c:v>5.4450723478096394</c:v>
                </c:pt>
                <c:pt idx="135">
                  <c:v>5.4506413767764244</c:v>
                </c:pt>
                <c:pt idx="136">
                  <c:v>5.4561696066299028</c:v>
                </c:pt>
                <c:pt idx="137">
                  <c:v>5.4616576308196301</c:v>
                </c:pt>
                <c:pt idx="138">
                  <c:v>5.4671060299404157</c:v>
                </c:pt>
                <c:pt idx="139">
                  <c:v>5.4725153721009772</c:v>
                </c:pt>
                <c:pt idx="140">
                  <c:v>5.4778862132793664</c:v>
                </c:pt>
                <c:pt idx="141">
                  <c:v>5.483219097665911</c:v>
                </c:pt>
                <c:pt idx="142">
                  <c:v>5.488514557994125</c:v>
                </c:pt>
                <c:pt idx="143">
                  <c:v>5.4937731158600531</c:v>
                </c:pt>
                <c:pt idx="144">
                  <c:v>5.4989952820305676</c:v>
                </c:pt>
                <c:pt idx="145">
                  <c:v>5.5041815567411057</c:v>
                </c:pt>
                <c:pt idx="146">
                  <c:v>5.5093324299832371</c:v>
                </c:pt>
                <c:pt idx="147">
                  <c:v>5.5144483817824002</c:v>
                </c:pt>
                <c:pt idx="148">
                  <c:v>5.5195298824664425</c:v>
                </c:pt>
                <c:pt idx="149">
                  <c:v>5.524577392925031</c:v>
                </c:pt>
                <c:pt idx="150">
                  <c:v>5.5295913648605408</c:v>
                </c:pt>
                <c:pt idx="151">
                  <c:v>5.5345722410305971</c:v>
                </c:pt>
                <c:pt idx="152">
                  <c:v>5.5395204554827338</c:v>
                </c:pt>
                <c:pt idx="153">
                  <c:v>5.5444364337813239</c:v>
                </c:pt>
                <c:pt idx="154">
                  <c:v>5.5493205932272662</c:v>
                </c:pt>
                <c:pt idx="155">
                  <c:v>5.5541733430705005</c:v>
                </c:pt>
                <c:pt idx="156">
                  <c:v>5.558995084715832</c:v>
                </c:pt>
                <c:pt idx="157">
                  <c:v>5.5637862119221486</c:v>
                </c:pt>
                <c:pt idx="158">
                  <c:v>5.5685471109953859</c:v>
                </c:pt>
                <c:pt idx="159">
                  <c:v>5.5732781609754474</c:v>
                </c:pt>
                <c:pt idx="160">
                  <c:v>5.5779797338172754</c:v>
                </c:pt>
                <c:pt idx="161">
                  <c:v>5.582652194566359</c:v>
                </c:pt>
                <c:pt idx="162">
                  <c:v>5.5872959015287815</c:v>
                </c:pt>
                <c:pt idx="163">
                  <c:v>5.5919112064361371</c:v>
                </c:pt>
                <c:pt idx="164">
                  <c:v>5.5964984546053795</c:v>
                </c:pt>
                <c:pt idx="165">
                  <c:v>5.60105798509385</c:v>
                </c:pt>
                <c:pt idx="166">
                  <c:v>5.6055901308496825</c:v>
                </c:pt>
                <c:pt idx="167">
                  <c:v>5.6100952188576958</c:v>
                </c:pt>
                <c:pt idx="168">
                  <c:v>5.6145735702809452</c:v>
                </c:pt>
                <c:pt idx="169">
                  <c:v>5.6190255005981271</c:v>
                </c:pt>
                <c:pt idx="170">
                  <c:v>5.6234513197369038</c:v>
                </c:pt>
                <c:pt idx="171">
                  <c:v>5.627851332203428</c:v>
                </c:pt>
                <c:pt idx="172">
                  <c:v>5.6322258372080212</c:v>
                </c:pt>
                <c:pt idx="173">
                  <c:v>5.6365751287872801</c:v>
                </c:pt>
                <c:pt idx="174">
                  <c:v>5.6408994959226888</c:v>
                </c:pt>
                <c:pt idx="175">
                  <c:v>5.6451992226557861</c:v>
                </c:pt>
                <c:pt idx="176">
                  <c:v>5.6494745882002082</c:v>
                </c:pt>
                <c:pt idx="177">
                  <c:v>5.6537258670504018</c:v>
                </c:pt>
                <c:pt idx="178">
                  <c:v>5.6579533290874275</c:v>
                </c:pt>
                <c:pt idx="179">
                  <c:v>5.6621572396817461</c:v>
                </c:pt>
                <c:pt idx="180">
                  <c:v>5.666337859793189</c:v>
                </c:pt>
                <c:pt idx="181">
                  <c:v>5.6704954460681485</c:v>
                </c:pt>
                <c:pt idx="182">
                  <c:v>5.6746302509341362</c:v>
                </c:pt>
                <c:pt idx="183">
                  <c:v>5.6787425226917403</c:v>
                </c:pt>
                <c:pt idx="184">
                  <c:v>5.6828325056041029</c:v>
                </c:pt>
                <c:pt idx="185">
                  <c:v>5.6869004399839795</c:v>
                </c:pt>
                <c:pt idx="186">
                  <c:v>5.6909465622784667</c:v>
                </c:pt>
                <c:pt idx="187">
                  <c:v>5.6949711051514775</c:v>
                </c:pt>
                <c:pt idx="188">
                  <c:v>5.6989742975640034</c:v>
                </c:pt>
                <c:pt idx="189">
                  <c:v>5.7029563648523025</c:v>
                </c:pt>
                <c:pt idx="190">
                  <c:v>5.7069175288039835</c:v>
                </c:pt>
                <c:pt idx="191">
                  <c:v>5.7108580077321633</c:v>
                </c:pt>
                <c:pt idx="192">
                  <c:v>5.7147780165476263</c:v>
                </c:pt>
                <c:pt idx="193">
                  <c:v>5.7186777668291873</c:v>
                </c:pt>
                <c:pt idx="194">
                  <c:v>5.7225574668921988</c:v>
                </c:pt>
                <c:pt idx="195">
                  <c:v>5.7264173218553465</c:v>
                </c:pt>
                <c:pt idx="196">
                  <c:v>5.7302575337056885</c:v>
                </c:pt>
                <c:pt idx="197">
                  <c:v>5.7340783013620964</c:v>
                </c:pt>
                <c:pt idx="198">
                  <c:v>5.7378798207371009</c:v>
                </c:pt>
                <c:pt idx="199">
                  <c:v>5.7416622847971537</c:v>
                </c:pt>
                <c:pt idx="200">
                  <c:v>5.7454258836213805</c:v>
                </c:pt>
                <c:pt idx="201">
                  <c:v>5.7491708044589487</c:v>
                </c:pt>
                <c:pt idx="202">
                  <c:v>5.7528972317849325</c:v>
                </c:pt>
                <c:pt idx="203">
                  <c:v>5.7566053473548475</c:v>
                </c:pt>
                <c:pt idx="204">
                  <c:v>5.7602953302578426</c:v>
                </c:pt>
                <c:pt idx="205">
                  <c:v>5.7639673569686165</c:v>
                </c:pt>
                <c:pt idx="206">
                  <c:v>5.767621601398047</c:v>
                </c:pt>
                <c:pt idx="207">
                  <c:v>5.7712582349426196</c:v>
                </c:pt>
                <c:pt idx="208">
                  <c:v>5.7748774265326484</c:v>
                </c:pt>
                <c:pt idx="209">
                  <c:v>5.7784793426794012</c:v>
                </c:pt>
                <c:pt idx="210">
                  <c:v>5.782064147521039</c:v>
                </c:pt>
                <c:pt idx="211">
                  <c:v>5.7856320028674997</c:v>
                </c:pt>
                <c:pt idx="212">
                  <c:v>5.7891830682443324</c:v>
                </c:pt>
                <c:pt idx="213">
                  <c:v>5.7927175009354848</c:v>
                </c:pt>
                <c:pt idx="214">
                  <c:v>5.7962354560251335</c:v>
                </c:pt>
                <c:pt idx="215">
                  <c:v>5.799737086438471</c:v>
                </c:pt>
                <c:pt idx="216">
                  <c:v>5.8032225429816329</c:v>
                </c:pt>
                <c:pt idx="217">
                  <c:v>5.8066919743806489</c:v>
                </c:pt>
                <c:pt idx="218">
                  <c:v>5.8101455273195288</c:v>
                </c:pt>
                <c:pt idx="219">
                  <c:v>5.8135833464774862</c:v>
                </c:pt>
                <c:pt idx="220">
                  <c:v>5.8170055745652895</c:v>
                </c:pt>
                <c:pt idx="221">
                  <c:v>5.8204123523608216</c:v>
                </c:pt>
                <c:pt idx="222">
                  <c:v>5.823803818743805</c:v>
                </c:pt>
                <c:pt idx="223">
                  <c:v>5.8271801107298087</c:v>
                </c:pt>
                <c:pt idx="224">
                  <c:v>5.8305413635034551</c:v>
                </c:pt>
                <c:pt idx="225">
                  <c:v>5.8338877104508695</c:v>
                </c:pt>
                <c:pt idx="226">
                  <c:v>5.8372192831914687</c:v>
                </c:pt>
                <c:pt idx="227">
                  <c:v>5.8405362116090176</c:v>
                </c:pt>
                <c:pt idx="228">
                  <c:v>5.8438386238820303</c:v>
                </c:pt>
                <c:pt idx="229">
                  <c:v>5.8471266465134386</c:v>
                </c:pt>
                <c:pt idx="230">
                  <c:v>5.8504004043597444</c:v>
                </c:pt>
                <c:pt idx="231">
                  <c:v>5.8536600206593974</c:v>
                </c:pt>
                <c:pt idx="232">
                  <c:v>5.8569056170606766</c:v>
                </c:pt>
                <c:pt idx="233">
                  <c:v>5.8601373136489174</c:v>
                </c:pt>
                <c:pt idx="234">
                  <c:v>5.8633552289731794</c:v>
                </c:pt>
                <c:pt idx="235">
                  <c:v>5.8665594800723291</c:v>
                </c:pt>
                <c:pt idx="236">
                  <c:v>5.8697501825005727</c:v>
                </c:pt>
                <c:pt idx="237">
                  <c:v>5.8729274503524946</c:v>
                </c:pt>
                <c:pt idx="238">
                  <c:v>5.8760913962875181</c:v>
                </c:pt>
                <c:pt idx="239">
                  <c:v>5.8792421315538732</c:v>
                </c:pt>
                <c:pt idx="240">
                  <c:v>5.8823797660120478</c:v>
                </c:pt>
                <c:pt idx="241">
                  <c:v>5.8855044081578356</c:v>
                </c:pt>
                <c:pt idx="242">
                  <c:v>5.8886161651447804</c:v>
                </c:pt>
                <c:pt idx="243">
                  <c:v>5.8917151428062473</c:v>
                </c:pt>
                <c:pt idx="244">
                  <c:v>5.8948014456770483</c:v>
                </c:pt>
                <c:pt idx="245">
                  <c:v>5.8978751770145568</c:v>
                </c:pt>
                <c:pt idx="246">
                  <c:v>5.9009364388194685</c:v>
                </c:pt>
                <c:pt idx="247">
                  <c:v>5.9039853318560915</c:v>
                </c:pt>
                <c:pt idx="248">
                  <c:v>5.9070219556722705</c:v>
                </c:pt>
                <c:pt idx="249">
                  <c:v>5.9100464086188502</c:v>
                </c:pt>
                <c:pt idx="250">
                  <c:v>5.9130587878688434</c:v>
                </c:pt>
                <c:pt idx="251">
                  <c:v>5.9160591894361243</c:v>
                </c:pt>
                <c:pt idx="252">
                  <c:v>5.9190477081937889</c:v>
                </c:pt>
                <c:pt idx="253">
                  <c:v>5.9220244378921869</c:v>
                </c:pt>
                <c:pt idx="254">
                  <c:v>5.924989471176545</c:v>
                </c:pt>
                <c:pt idx="255">
                  <c:v>5.9279428996042771</c:v>
                </c:pt>
                <c:pt idx="256">
                  <c:v>5.9308848136619305</c:v>
                </c:pt>
                <c:pt idx="257">
                  <c:v>5.9338153027818521</c:v>
                </c:pt>
                <c:pt idx="258">
                  <c:v>5.9367344553584704</c:v>
                </c:pt>
                <c:pt idx="259">
                  <c:v>5.9396423587643232</c:v>
                </c:pt>
                <c:pt idx="260">
                  <c:v>5.9425390993657041</c:v>
                </c:pt>
                <c:pt idx="261">
                  <c:v>5.9454247625381234</c:v>
                </c:pt>
                <c:pt idx="262">
                  <c:v>5.9482994326813472</c:v>
                </c:pt>
                <c:pt idx="263">
                  <c:v>5.9511631932342146</c:v>
                </c:pt>
                <c:pt idx="264">
                  <c:v>5.9540161266891989</c:v>
                </c:pt>
                <c:pt idx="265">
                  <c:v>5.9568583146066727</c:v>
                </c:pt>
                <c:pt idx="266">
                  <c:v>5.9596898376288294</c:v>
                </c:pt>
                <c:pt idx="267">
                  <c:v>5.962510775493489</c:v>
                </c:pt>
                <c:pt idx="268">
                  <c:v>5.9653212070475465</c:v>
                </c:pt>
                <c:pt idx="269">
                  <c:v>5.9681212102601737</c:v>
                </c:pt>
                <c:pt idx="270">
                  <c:v>5.9709108622358205</c:v>
                </c:pt>
                <c:pt idx="271">
                  <c:v>5.9736902392269595</c:v>
                </c:pt>
                <c:pt idx="272">
                  <c:v>5.9764594166465725</c:v>
                </c:pt>
                <c:pt idx="273">
                  <c:v>5.9792184690804406</c:v>
                </c:pt>
                <c:pt idx="274">
                  <c:v>5.981967470299197</c:v>
                </c:pt>
                <c:pt idx="275">
                  <c:v>5.9847064932701661</c:v>
                </c:pt>
                <c:pt idx="276">
                  <c:v>5.9874356101689656</c:v>
                </c:pt>
                <c:pt idx="277">
                  <c:v>5.9901548923909518</c:v>
                </c:pt>
                <c:pt idx="278">
                  <c:v>5.9928644105624018</c:v>
                </c:pt>
                <c:pt idx="279">
                  <c:v>5.995564234551515</c:v>
                </c:pt>
                <c:pt idx="280">
                  <c:v>5.9982544334792438</c:v>
                </c:pt>
                <c:pt idx="281">
                  <c:v>6.000935075729898</c:v>
                </c:pt>
                <c:pt idx="282">
                  <c:v>6.003606228961587</c:v>
                </c:pt>
                <c:pt idx="283">
                  <c:v>6.0062679601164461</c:v>
                </c:pt>
                <c:pt idx="284">
                  <c:v>6.0089203354307239</c:v>
                </c:pt>
                <c:pt idx="285">
                  <c:v>6.0115634204446655</c:v>
                </c:pt>
                <c:pt idx="286">
                  <c:v>6.0141972800122074</c:v>
                </c:pt>
                <c:pt idx="287">
                  <c:v>6.0168219783105847</c:v>
                </c:pt>
                <c:pt idx="288">
                  <c:v>6.0194375788496384</c:v>
                </c:pt>
                <c:pt idx="289">
                  <c:v>6.0220441444810975</c:v>
                </c:pt>
                <c:pt idx="290">
                  <c:v>6.0246417374076078</c:v>
                </c:pt>
                <c:pt idx="291">
                  <c:v>6.0272304191916453</c:v>
                </c:pt>
                <c:pt idx="292">
                  <c:v>6.0298102507642763</c:v>
                </c:pt>
                <c:pt idx="293">
                  <c:v>6.0323812924337714</c:v>
                </c:pt>
                <c:pt idx="294">
                  <c:v>6.034943603894031</c:v>
                </c:pt>
                <c:pt idx="295">
                  <c:v>6.0374972442329353</c:v>
                </c:pt>
                <c:pt idx="296">
                  <c:v>6.0400422719405169</c:v>
                </c:pt>
                <c:pt idx="297">
                  <c:v>6.0425787449169777</c:v>
                </c:pt>
                <c:pt idx="298">
                  <c:v>6.0451067204806117</c:v>
                </c:pt>
                <c:pt idx="299">
                  <c:v>6.0476262553755689</c:v>
                </c:pt>
                <c:pt idx="300">
                  <c:v>6.050137405779501</c:v>
                </c:pt>
                <c:pt idx="301">
                  <c:v>6.052640227311076</c:v>
                </c:pt>
                <c:pt idx="302">
                  <c:v>6.0551347750373665</c:v>
                </c:pt>
                <c:pt idx="303">
                  <c:v>6.0576211034811402</c:v>
                </c:pt>
                <c:pt idx="304">
                  <c:v>6.0600992666279474</c:v>
                </c:pt>
                <c:pt idx="305">
                  <c:v>6.0625693179332663</c:v>
                </c:pt>
                <c:pt idx="306">
                  <c:v>6.0650313103292959</c:v>
                </c:pt>
                <c:pt idx="307">
                  <c:v>6.0674852962318537</c:v>
                </c:pt>
                <c:pt idx="308">
                  <c:v>6.0699313275470361</c:v>
                </c:pt>
                <c:pt idx="309">
                  <c:v>6.0723694556778005</c:v>
                </c:pt>
                <c:pt idx="310">
                  <c:v>6.0747997315304492</c:v>
                </c:pt>
                <c:pt idx="311">
                  <c:v>6.0772222055210392</c:v>
                </c:pt>
                <c:pt idx="312">
                  <c:v>6.0796369275815989</c:v>
                </c:pt>
                <c:pt idx="313">
                  <c:v>6.0820439471663672</c:v>
                </c:pt>
                <c:pt idx="314">
                  <c:v>6.0844433132578253</c:v>
                </c:pt>
                <c:pt idx="315">
                  <c:v>6.0868350743726838</c:v>
                </c:pt>
                <c:pt idx="316">
                  <c:v>6.0892192785677945</c:v>
                </c:pt>
                <c:pt idx="317">
                  <c:v>6.0915959734459175</c:v>
                </c:pt>
                <c:pt idx="318">
                  <c:v>6.0939652061614398</c:v>
                </c:pt>
                <c:pt idx="319">
                  <c:v>6.0963270234259799</c:v>
                </c:pt>
                <c:pt idx="320">
                  <c:v>6.0986814715139097</c:v>
                </c:pt>
                <c:pt idx="321">
                  <c:v>6.1010285962678106</c:v>
                </c:pt>
                <c:pt idx="322">
                  <c:v>6.1033684431038191</c:v>
                </c:pt>
                <c:pt idx="323">
                  <c:v>6.1057010570168888</c:v>
                </c:pt>
                <c:pt idx="324">
                  <c:v>6.1080264825860198</c:v>
                </c:pt>
                <c:pt idx="325">
                  <c:v>6.1103447639793176</c:v>
                </c:pt>
                <c:pt idx="326">
                  <c:v>6.1126559449590667</c:v>
                </c:pt>
                <c:pt idx="327">
                  <c:v>6.1149600688866714</c:v>
                </c:pt>
                <c:pt idx="328">
                  <c:v>6.1172571787275469</c:v>
                </c:pt>
                <c:pt idx="329">
                  <c:v>6.1195473170559076</c:v>
                </c:pt>
                <c:pt idx="330">
                  <c:v>6.1218305260595267</c:v>
                </c:pt>
                <c:pt idx="331">
                  <c:v>6.1241068475443763</c:v>
                </c:pt>
                <c:pt idx="332">
                  <c:v>6.1263763229392403</c:v>
                </c:pt>
                <c:pt idx="333">
                  <c:v>6.1286389933002177</c:v>
                </c:pt>
                <c:pt idx="334">
                  <c:v>6.1308948993151917</c:v>
                </c:pt>
                <c:pt idx="335">
                  <c:v>6.1331440813082336</c:v>
                </c:pt>
                <c:pt idx="336">
                  <c:v>6.1353865792438889</c:v>
                </c:pt>
                <c:pt idx="337">
                  <c:v>6.1376224327314874</c:v>
                </c:pt>
                <c:pt idx="338">
                  <c:v>6.1398516810292874</c:v>
                </c:pt>
                <c:pt idx="339">
                  <c:v>6.1420743630486605</c:v>
                </c:pt>
                <c:pt idx="340">
                  <c:v>6.1442905173581392</c:v>
                </c:pt>
                <c:pt idx="341">
                  <c:v>6.1465001821874408</c:v>
                </c:pt>
                <c:pt idx="342">
                  <c:v>6.1487033954314194</c:v>
                </c:pt>
                <c:pt idx="343">
                  <c:v>6.1509001946539685</c:v>
                </c:pt>
                <c:pt idx="344">
                  <c:v>6.1530906170918644</c:v>
                </c:pt>
                <c:pt idx="345">
                  <c:v>6.1552746996585563</c:v>
                </c:pt>
                <c:pt idx="346">
                  <c:v>6.1574524789478957</c:v>
                </c:pt>
                <c:pt idx="347">
                  <c:v>6.1596239912378206</c:v>
                </c:pt>
                <c:pt idx="348">
                  <c:v>6.161789272493948</c:v>
                </c:pt>
                <c:pt idx="349">
                  <c:v>6.1639483583732151</c:v>
                </c:pt>
                <c:pt idx="350">
                  <c:v>6.1661012842273415</c:v>
                </c:pt>
                <c:pt idx="351">
                  <c:v>6.1682480851063266</c:v>
                </c:pt>
                <c:pt idx="352">
                  <c:v>6.1703887957618706</c:v>
                </c:pt>
                <c:pt idx="353">
                  <c:v>6.172523450650746</c:v>
                </c:pt>
                <c:pt idx="354">
                  <c:v>6.1746520839381516</c:v>
                </c:pt>
                <c:pt idx="355">
                  <c:v>6.1767747295009405</c:v>
                </c:pt>
                <c:pt idx="356">
                  <c:v>6.1788914209309151</c:v>
                </c:pt>
                <c:pt idx="357">
                  <c:v>6.1810021915379707</c:v>
                </c:pt>
                <c:pt idx="358">
                  <c:v>6.1831070743532548</c:v>
                </c:pt>
                <c:pt idx="359">
                  <c:v>6.1852061021322884</c:v>
                </c:pt>
                <c:pt idx="360">
                  <c:v>6.1872993073579883</c:v>
                </c:pt>
                <c:pt idx="361">
                  <c:v>6.1893867222437295</c:v>
                </c:pt>
                <c:pt idx="362">
                  <c:v>6.1914683787362534</c:v>
                </c:pt>
                <c:pt idx="363">
                  <c:v>6.193544308518681</c:v>
                </c:pt>
                <c:pt idx="364">
                  <c:v>6.1956145430133454</c:v>
                </c:pt>
                <c:pt idx="365">
                  <c:v>6.197679113384674</c:v>
                </c:pt>
                <c:pt idx="366">
                  <c:v>6.1997380505419786</c:v>
                </c:pt>
                <c:pt idx="367">
                  <c:v>6.2017913851422817</c:v>
                </c:pt>
                <c:pt idx="368">
                  <c:v>6.2038391475929817</c:v>
                </c:pt>
                <c:pt idx="369">
                  <c:v>6.2058813680546381</c:v>
                </c:pt>
                <c:pt idx="370">
                  <c:v>6.2079180764435673</c:v>
                </c:pt>
                <c:pt idx="371">
                  <c:v>6.2099493024345191</c:v>
                </c:pt>
                <c:pt idx="372">
                  <c:v>6.211975075463223</c:v>
                </c:pt>
                <c:pt idx="373">
                  <c:v>6.2139954247290063</c:v>
                </c:pt>
                <c:pt idx="374">
                  <c:v>6.216010379197269</c:v>
                </c:pt>
                <c:pt idx="375">
                  <c:v>6.2180199676020145</c:v>
                </c:pt>
                <c:pt idx="376">
                  <c:v>6.2200242184482661</c:v>
                </c:pt>
                <c:pt idx="377">
                  <c:v>6.2220231600145404</c:v>
                </c:pt>
                <c:pt idx="378">
                  <c:v>6.2240168203551933</c:v>
                </c:pt>
                <c:pt idx="379">
                  <c:v>6.2260052273028377</c:v>
                </c:pt>
                <c:pt idx="380">
                  <c:v>6.2279884084706065</c:v>
                </c:pt>
                <c:pt idx="381">
                  <c:v>6.229966391254524</c:v>
                </c:pt>
                <c:pt idx="382">
                  <c:v>6.231939202835715</c:v>
                </c:pt>
                <c:pt idx="383">
                  <c:v>6.2339068701826985</c:v>
                </c:pt>
                <c:pt idx="384">
                  <c:v>6.2358694200535671</c:v>
                </c:pt>
                <c:pt idx="385">
                  <c:v>6.2378268789981615</c:v>
                </c:pt>
                <c:pt idx="386">
                  <c:v>6.2397792733602762</c:v>
                </c:pt>
                <c:pt idx="387">
                  <c:v>6.2417266292797224</c:v>
                </c:pt>
                <c:pt idx="388">
                  <c:v>6.2436689726944818</c:v>
                </c:pt>
                <c:pt idx="389">
                  <c:v>6.2456063293427384</c:v>
                </c:pt>
                <c:pt idx="390">
                  <c:v>6.247538724764957</c:v>
                </c:pt>
                <c:pt idx="391">
                  <c:v>6.2494661843058879</c:v>
                </c:pt>
                <c:pt idx="392">
                  <c:v>6.2513887331165439</c:v>
                </c:pt>
                <c:pt idx="393">
                  <c:v>6.253306396156221</c:v>
                </c:pt>
                <c:pt idx="394">
                  <c:v>6.2552191981943901</c:v>
                </c:pt>
                <c:pt idx="395">
                  <c:v>6.2571271638126333</c:v>
                </c:pt>
                <c:pt idx="396">
                  <c:v>6.2590303174065509</c:v>
                </c:pt>
                <c:pt idx="397">
                  <c:v>6.2609286831876387</c:v>
                </c:pt>
                <c:pt idx="398">
                  <c:v>6.2628222851850905</c:v>
                </c:pt>
                <c:pt idx="399">
                  <c:v>6.26471114724768</c:v>
                </c:pt>
              </c:numCache>
            </c:numRef>
          </c:yVal>
          <c:smooth val="1"/>
        </c:ser>
        <c:ser>
          <c:idx val="1"/>
          <c:order val="1"/>
          <c:tx>
            <c:v>Low SES</c:v>
          </c:tx>
          <c:spPr>
            <a:ln w="44450"/>
          </c:spPr>
          <c:marker>
            <c:symbol val="none"/>
          </c:marker>
          <c:yVal>
            <c:numRef>
              <c:f>'%FRPL&amp;Subject'!$D$13:$D$412</c:f>
              <c:numCache>
                <c:formatCode>General</c:formatCode>
                <c:ptCount val="400"/>
                <c:pt idx="0">
                  <c:v>-0.58732800000000029</c:v>
                </c:pt>
                <c:pt idx="1">
                  <c:v>-6.4279137549465654E-2</c:v>
                </c:pt>
                <c:pt idx="2">
                  <c:v>0.24168483302895569</c:v>
                </c:pt>
                <c:pt idx="3">
                  <c:v>0.45876972490106954</c:v>
                </c:pt>
                <c:pt idx="4">
                  <c:v>0.62715384872277224</c:v>
                </c:pt>
                <c:pt idx="5">
                  <c:v>0.76473369547949066</c:v>
                </c:pt>
                <c:pt idx="6">
                  <c:v>0.88105579847713944</c:v>
                </c:pt>
                <c:pt idx="7">
                  <c:v>0.98181858735160354</c:v>
                </c:pt>
                <c:pt idx="8">
                  <c:v>1.0706976660579115</c:v>
                </c:pt>
                <c:pt idx="9">
                  <c:v>1.1502027111733077</c:v>
                </c:pt>
                <c:pt idx="10">
                  <c:v>1.22212377285365</c:v>
                </c:pt>
                <c:pt idx="11">
                  <c:v>1.2877825579300253</c:v>
                </c:pt>
                <c:pt idx="12">
                  <c:v>1.3481827851404757</c:v>
                </c:pt>
                <c:pt idx="13">
                  <c:v>1.4041046609276735</c:v>
                </c:pt>
                <c:pt idx="14">
                  <c:v>1.456166681751728</c:v>
                </c:pt>
                <c:pt idx="15">
                  <c:v>1.504867449802139</c:v>
                </c:pt>
                <c:pt idx="16">
                  <c:v>1.5506147894248199</c:v>
                </c:pt>
                <c:pt idx="17">
                  <c:v>1.593746528508446</c:v>
                </c:pt>
                <c:pt idx="18">
                  <c:v>1.6345456536789957</c:v>
                </c:pt>
                <c:pt idx="19">
                  <c:v>1.6732515736238427</c:v>
                </c:pt>
                <c:pt idx="20">
                  <c:v>1.7100686315060947</c:v>
                </c:pt>
                <c:pt idx="21">
                  <c:v>1.7451726353041841</c:v>
                </c:pt>
                <c:pt idx="22">
                  <c:v>1.7787159353401365</c:v>
                </c:pt>
                <c:pt idx="23">
                  <c:v>1.81083142038056</c:v>
                </c:pt>
                <c:pt idx="24">
                  <c:v>1.8416356974455437</c:v>
                </c:pt>
                <c:pt idx="25">
                  <c:v>1.8712316475910098</c:v>
                </c:pt>
                <c:pt idx="26">
                  <c:v>1.8997104990868678</c:v>
                </c:pt>
                <c:pt idx="27">
                  <c:v>1.9271535233782098</c:v>
                </c:pt>
                <c:pt idx="28">
                  <c:v>1.953633433307794</c:v>
                </c:pt>
                <c:pt idx="29">
                  <c:v>1.9792155442022632</c:v>
                </c:pt>
                <c:pt idx="30">
                  <c:v>2.0039587445044926</c:v>
                </c:pt>
                <c:pt idx="31">
                  <c:v>2.0279163122526755</c:v>
                </c:pt>
                <c:pt idx="32">
                  <c:v>2.0511366058826077</c:v>
                </c:pt>
                <c:pt idx="33">
                  <c:v>2.0736636518753571</c:v>
                </c:pt>
                <c:pt idx="34">
                  <c:v>2.095537647199913</c:v>
                </c:pt>
                <c:pt idx="35">
                  <c:v>2.1167953909589796</c:v>
                </c:pt>
                <c:pt idx="36">
                  <c:v>2.1374706568813338</c:v>
                </c:pt>
                <c:pt idx="37">
                  <c:v>2.1575945161295329</c:v>
                </c:pt>
                <c:pt idx="38">
                  <c:v>2.1771956181694323</c:v>
                </c:pt>
                <c:pt idx="39">
                  <c:v>2.1963004360743761</c:v>
                </c:pt>
                <c:pt idx="40">
                  <c:v>2.2149334815350712</c:v>
                </c:pt>
                <c:pt idx="41">
                  <c:v>2.2331174939566298</c:v>
                </c:pt>
                <c:pt idx="42">
                  <c:v>2.2508736073023634</c:v>
                </c:pt>
                <c:pt idx="43">
                  <c:v>2.2682214977547202</c:v>
                </c:pt>
                <c:pt idx="44">
                  <c:v>2.2851795147806842</c:v>
                </c:pt>
                <c:pt idx="45">
                  <c:v>2.301764797790673</c:v>
                </c:pt>
                <c:pt idx="46">
                  <c:v>2.3179933802504098</c:v>
                </c:pt>
                <c:pt idx="47">
                  <c:v>2.3338802828310952</c:v>
                </c:pt>
                <c:pt idx="48">
                  <c:v>2.3494395969542787</c:v>
                </c:pt>
                <c:pt idx="49">
                  <c:v>2.3646845598960802</c:v>
                </c:pt>
                <c:pt idx="50">
                  <c:v>2.3796276224537749</c:v>
                </c:pt>
                <c:pt idx="51">
                  <c:v>2.3942805100415447</c:v>
                </c:pt>
                <c:pt idx="52">
                  <c:v>2.4086542779664324</c:v>
                </c:pt>
                <c:pt idx="53">
                  <c:v>2.4227593615374015</c:v>
                </c:pt>
                <c:pt idx="54">
                  <c:v>2.4366056215764216</c:v>
                </c:pt>
                <c:pt idx="55">
                  <c:v>2.4502023858287418</c:v>
                </c:pt>
                <c:pt idx="56">
                  <c:v>2.4635584867079516</c:v>
                </c:pt>
                <c:pt idx="57">
                  <c:v>2.4766822957583265</c:v>
                </c:pt>
                <c:pt idx="58">
                  <c:v>2.4895817551712587</c:v>
                </c:pt>
                <c:pt idx="59">
                  <c:v>2.5022644066527975</c:v>
                </c:pt>
                <c:pt idx="60">
                  <c:v>2.5147374179051805</c:v>
                </c:pt>
                <c:pt idx="61">
                  <c:v>2.5270076069550278</c:v>
                </c:pt>
                <c:pt idx="62">
                  <c:v>2.5390814645350503</c:v>
                </c:pt>
                <c:pt idx="63">
                  <c:v>2.5509651747032063</c:v>
                </c:pt>
                <c:pt idx="64">
                  <c:v>2.5626646338632448</c:v>
                </c:pt>
                <c:pt idx="65">
                  <c:v>2.5741854683331407</c:v>
                </c:pt>
                <c:pt idx="66">
                  <c:v>2.5855330505924257</c:v>
                </c:pt>
                <c:pt idx="67">
                  <c:v>2.5967125143258882</c:v>
                </c:pt>
                <c:pt idx="68">
                  <c:v>2.6077287683690948</c:v>
                </c:pt>
                <c:pt idx="69">
                  <c:v>2.6185865096504477</c:v>
                </c:pt>
                <c:pt idx="70">
                  <c:v>2.629290235215378</c:v>
                </c:pt>
                <c:pt idx="71">
                  <c:v>2.6398442534095148</c:v>
                </c:pt>
                <c:pt idx="72">
                  <c:v>2.6502526942905744</c:v>
                </c:pt>
                <c:pt idx="73">
                  <c:v>2.6605195193318671</c:v>
                </c:pt>
                <c:pt idx="74">
                  <c:v>2.670648530474498</c:v>
                </c:pt>
                <c:pt idx="75">
                  <c:v>2.6806433785800654</c:v>
                </c:pt>
                <c:pt idx="76">
                  <c:v>2.6905075713307918</c:v>
                </c:pt>
                <c:pt idx="77">
                  <c:v>2.7002444806199661</c:v>
                </c:pt>
                <c:pt idx="78">
                  <c:v>2.7098573494716152</c:v>
                </c:pt>
                <c:pt idx="79">
                  <c:v>2.7193492985249126</c:v>
                </c:pt>
                <c:pt idx="80">
                  <c:v>2.7287233321158242</c:v>
                </c:pt>
                <c:pt idx="81">
                  <c:v>2.7379823439856055</c:v>
                </c:pt>
                <c:pt idx="82">
                  <c:v>2.7471291226433157</c:v>
                </c:pt>
                <c:pt idx="83">
                  <c:v>2.7561663564071641</c:v>
                </c:pt>
                <c:pt idx="84">
                  <c:v>2.765096638147595</c:v>
                </c:pt>
                <c:pt idx="85">
                  <c:v>2.7739224697528972</c:v>
                </c:pt>
                <c:pt idx="86">
                  <c:v>2.7826462663367493</c:v>
                </c:pt>
                <c:pt idx="87">
                  <c:v>2.7912703602052553</c:v>
                </c:pt>
                <c:pt idx="88">
                  <c:v>2.7997970045998732</c:v>
                </c:pt>
                <c:pt idx="89">
                  <c:v>2.808228377231218</c:v>
                </c:pt>
                <c:pt idx="90">
                  <c:v>2.8165665836176137</c:v>
                </c:pt>
                <c:pt idx="91">
                  <c:v>2.8248136602412046</c:v>
                </c:pt>
                <c:pt idx="92">
                  <c:v>2.832971577533447</c:v>
                </c:pt>
                <c:pt idx="93">
                  <c:v>2.841042242700945</c:v>
                </c:pt>
                <c:pt idx="94">
                  <c:v>2.8490275024017682</c:v>
                </c:pt>
                <c:pt idx="95">
                  <c:v>2.8569291452816277</c:v>
                </c:pt>
                <c:pt idx="96">
                  <c:v>2.8647489043786516</c:v>
                </c:pt>
                <c:pt idx="97">
                  <c:v>2.8724884594048112</c:v>
                </c:pt>
                <c:pt idx="98">
                  <c:v>2.8801494389115607</c:v>
                </c:pt>
                <c:pt idx="99">
                  <c:v>2.8877334223466153</c:v>
                </c:pt>
                <c:pt idx="100">
                  <c:v>2.8952419420084143</c:v>
                </c:pt>
                <c:pt idx="101">
                  <c:v>2.9026764849043087</c:v>
                </c:pt>
                <c:pt idx="102">
                  <c:v>2.9100384945180804</c:v>
                </c:pt>
                <c:pt idx="103">
                  <c:v>2.9173293724920812</c:v>
                </c:pt>
                <c:pt idx="104">
                  <c:v>2.9245504802288655</c:v>
                </c:pt>
                <c:pt idx="105">
                  <c:v>2.9317031404169662</c:v>
                </c:pt>
                <c:pt idx="106">
                  <c:v>2.938788638484954</c:v>
                </c:pt>
                <c:pt idx="107">
                  <c:v>2.9458082239879366</c:v>
                </c:pt>
                <c:pt idx="108">
                  <c:v>2.9527631119301105</c:v>
                </c:pt>
                <c:pt idx="109">
                  <c:v>2.9596544840269567</c:v>
                </c:pt>
                <c:pt idx="110">
                  <c:v>2.966483489910285</c:v>
                </c:pt>
                <c:pt idx="111">
                  <c:v>2.9732512482792792</c:v>
                </c:pt>
                <c:pt idx="112">
                  <c:v>2.9799588480003338</c:v>
                </c:pt>
                <c:pt idx="113">
                  <c:v>2.9866073491584868</c:v>
                </c:pt>
                <c:pt idx="114">
                  <c:v>2.9931977840629109</c:v>
                </c:pt>
                <c:pt idx="115">
                  <c:v>2.999731158208863</c:v>
                </c:pt>
                <c:pt idx="116">
                  <c:v>3.0062084511983853</c:v>
                </c:pt>
                <c:pt idx="117">
                  <c:v>3.0126306176217907</c:v>
                </c:pt>
                <c:pt idx="118">
                  <c:v>3.0189985879019612</c:v>
                </c:pt>
                <c:pt idx="119">
                  <c:v>3.0253132691033331</c:v>
                </c:pt>
                <c:pt idx="120">
                  <c:v>3.0315755457073026</c:v>
                </c:pt>
                <c:pt idx="121">
                  <c:v>3.0377862803557156</c:v>
                </c:pt>
                <c:pt idx="122">
                  <c:v>3.043946314564026</c:v>
                </c:pt>
                <c:pt idx="123">
                  <c:v>3.0500564694055594</c:v>
                </c:pt>
                <c:pt idx="124">
                  <c:v>3.056117546168319</c:v>
                </c:pt>
                <c:pt idx="125">
                  <c:v>3.0621303269855855</c:v>
                </c:pt>
                <c:pt idx="126">
                  <c:v>3.0680955754416548</c:v>
                </c:pt>
                <c:pt idx="127">
                  <c:v>3.0740140371537428</c:v>
                </c:pt>
                <c:pt idx="128">
                  <c:v>3.0798864403313182</c:v>
                </c:pt>
                <c:pt idx="129">
                  <c:v>3.0857134963137827</c:v>
                </c:pt>
                <c:pt idx="130">
                  <c:v>3.0914959000875877</c:v>
                </c:pt>
                <c:pt idx="131">
                  <c:v>3.0972343307836758</c:v>
                </c:pt>
                <c:pt idx="132">
                  <c:v>3.102929452156137</c:v>
                </c:pt>
                <c:pt idx="133">
                  <c:v>3.1085819130429591</c:v>
                </c:pt>
                <c:pt idx="134">
                  <c:v>3.1141923478096407</c:v>
                </c:pt>
                <c:pt idx="135">
                  <c:v>3.1197613767764252</c:v>
                </c:pt>
                <c:pt idx="136">
                  <c:v>3.1252896066299036</c:v>
                </c:pt>
                <c:pt idx="137">
                  <c:v>3.1307776308196273</c:v>
                </c:pt>
                <c:pt idx="138">
                  <c:v>3.1362260299404197</c:v>
                </c:pt>
                <c:pt idx="139">
                  <c:v>3.1416353721009806</c:v>
                </c:pt>
                <c:pt idx="140">
                  <c:v>3.1470062132793672</c:v>
                </c:pt>
                <c:pt idx="141">
                  <c:v>3.1523390976659136</c:v>
                </c:pt>
                <c:pt idx="142">
                  <c:v>3.1576345579941276</c:v>
                </c:pt>
                <c:pt idx="143">
                  <c:v>3.1628931158600504</c:v>
                </c:pt>
                <c:pt idx="144">
                  <c:v>3.1681152820305676</c:v>
                </c:pt>
                <c:pt idx="145">
                  <c:v>3.173301556741114</c:v>
                </c:pt>
                <c:pt idx="146">
                  <c:v>3.1784524299832317</c:v>
                </c:pt>
                <c:pt idx="147">
                  <c:v>3.1835683817824023</c:v>
                </c:pt>
                <c:pt idx="148">
                  <c:v>3.1886498824664442</c:v>
                </c:pt>
                <c:pt idx="149">
                  <c:v>3.1936973929250358</c:v>
                </c:pt>
                <c:pt idx="150">
                  <c:v>3.1987113648605416</c:v>
                </c:pt>
                <c:pt idx="151">
                  <c:v>3.2036922410306019</c:v>
                </c:pt>
                <c:pt idx="152">
                  <c:v>3.2086404554827319</c:v>
                </c:pt>
                <c:pt idx="153">
                  <c:v>3.2135564337813247</c:v>
                </c:pt>
                <c:pt idx="154">
                  <c:v>3.2184405932272622</c:v>
                </c:pt>
                <c:pt idx="155">
                  <c:v>3.2232933430705026</c:v>
                </c:pt>
                <c:pt idx="156">
                  <c:v>3.2281150847158342</c:v>
                </c:pt>
                <c:pt idx="157">
                  <c:v>3.2329062119221494</c:v>
                </c:pt>
                <c:pt idx="158">
                  <c:v>3.2376671109953872</c:v>
                </c:pt>
                <c:pt idx="159">
                  <c:v>3.2423981609754455</c:v>
                </c:pt>
                <c:pt idx="160">
                  <c:v>3.247099733817278</c:v>
                </c:pt>
                <c:pt idx="161">
                  <c:v>3.2517721945663571</c:v>
                </c:pt>
                <c:pt idx="162">
                  <c:v>3.256415901528781</c:v>
                </c:pt>
                <c:pt idx="163">
                  <c:v>3.261031206436142</c:v>
                </c:pt>
                <c:pt idx="164">
                  <c:v>3.2656184546053781</c:v>
                </c:pt>
                <c:pt idx="165">
                  <c:v>3.2701779850938477</c:v>
                </c:pt>
                <c:pt idx="166">
                  <c:v>3.2747101308496838</c:v>
                </c:pt>
                <c:pt idx="167">
                  <c:v>3.2792152188577002</c:v>
                </c:pt>
                <c:pt idx="168">
                  <c:v>3.283693570280954</c:v>
                </c:pt>
                <c:pt idx="169">
                  <c:v>3.2881455005981279</c:v>
                </c:pt>
                <c:pt idx="170">
                  <c:v>3.2925713197369082</c:v>
                </c:pt>
                <c:pt idx="171">
                  <c:v>3.2969713322034315</c:v>
                </c:pt>
                <c:pt idx="172">
                  <c:v>3.3013458372080229</c:v>
                </c:pt>
                <c:pt idx="173">
                  <c:v>3.3056951287872827</c:v>
                </c:pt>
                <c:pt idx="174">
                  <c:v>3.310019495922683</c:v>
                </c:pt>
                <c:pt idx="175">
                  <c:v>3.3143192226557887</c:v>
                </c:pt>
                <c:pt idx="176">
                  <c:v>3.318594588200213</c:v>
                </c:pt>
                <c:pt idx="177">
                  <c:v>3.3228458670504066</c:v>
                </c:pt>
                <c:pt idx="178">
                  <c:v>3.3270733290874341</c:v>
                </c:pt>
                <c:pt idx="179">
                  <c:v>3.3312772396817527</c:v>
                </c:pt>
                <c:pt idx="180">
                  <c:v>3.3354578597931908</c:v>
                </c:pt>
                <c:pt idx="181">
                  <c:v>3.3396154460681475</c:v>
                </c:pt>
                <c:pt idx="182">
                  <c:v>3.3437502509341384</c:v>
                </c:pt>
                <c:pt idx="183">
                  <c:v>3.3478625226917407</c:v>
                </c:pt>
                <c:pt idx="184">
                  <c:v>3.3519525056041024</c:v>
                </c:pt>
                <c:pt idx="185">
                  <c:v>3.3560204399839795</c:v>
                </c:pt>
                <c:pt idx="186">
                  <c:v>3.3600665622784711</c:v>
                </c:pt>
                <c:pt idx="187">
                  <c:v>3.3640911051514801</c:v>
                </c:pt>
                <c:pt idx="188">
                  <c:v>3.3680942975640082</c:v>
                </c:pt>
                <c:pt idx="189">
                  <c:v>3.3720763648523033</c:v>
                </c:pt>
                <c:pt idx="190">
                  <c:v>3.376037528803987</c:v>
                </c:pt>
                <c:pt idx="191">
                  <c:v>3.3799780077321637</c:v>
                </c:pt>
                <c:pt idx="192">
                  <c:v>3.3838980165476271</c:v>
                </c:pt>
                <c:pt idx="193">
                  <c:v>3.3877977668291894</c:v>
                </c:pt>
                <c:pt idx="194">
                  <c:v>3.3916774668922027</c:v>
                </c:pt>
                <c:pt idx="195">
                  <c:v>3.3955373218553482</c:v>
                </c:pt>
                <c:pt idx="196">
                  <c:v>3.3993775337056853</c:v>
                </c:pt>
                <c:pt idx="197">
                  <c:v>3.4031983013620986</c:v>
                </c:pt>
                <c:pt idx="198">
                  <c:v>3.4069998207371017</c:v>
                </c:pt>
                <c:pt idx="199">
                  <c:v>3.4107822847971483</c:v>
                </c:pt>
                <c:pt idx="200">
                  <c:v>3.4145458836213787</c:v>
                </c:pt>
                <c:pt idx="201">
                  <c:v>3.4182908044589482</c:v>
                </c:pt>
                <c:pt idx="202">
                  <c:v>3.4220172317849342</c:v>
                </c:pt>
                <c:pt idx="203">
                  <c:v>3.4257253473548457</c:v>
                </c:pt>
                <c:pt idx="204">
                  <c:v>3.4294153302578421</c:v>
                </c:pt>
                <c:pt idx="205">
                  <c:v>3.4330873569686182</c:v>
                </c:pt>
                <c:pt idx="206">
                  <c:v>3.4367416013980465</c:v>
                </c:pt>
                <c:pt idx="207">
                  <c:v>3.4403782349426151</c:v>
                </c:pt>
                <c:pt idx="208">
                  <c:v>3.4439974265326478</c:v>
                </c:pt>
                <c:pt idx="209">
                  <c:v>3.4475993426794047</c:v>
                </c:pt>
                <c:pt idx="210">
                  <c:v>3.4511841475210412</c:v>
                </c:pt>
                <c:pt idx="211">
                  <c:v>3.4547520028675005</c:v>
                </c:pt>
                <c:pt idx="212">
                  <c:v>3.4583030682443345</c:v>
                </c:pt>
                <c:pt idx="213">
                  <c:v>3.4618375009354891</c:v>
                </c:pt>
                <c:pt idx="214">
                  <c:v>3.4653554560251343</c:v>
                </c:pt>
                <c:pt idx="215">
                  <c:v>3.4688570864384718</c:v>
                </c:pt>
                <c:pt idx="216">
                  <c:v>3.472342542981631</c:v>
                </c:pt>
                <c:pt idx="217">
                  <c:v>3.4758119743806457</c:v>
                </c:pt>
                <c:pt idx="218">
                  <c:v>3.4792655273195323</c:v>
                </c:pt>
                <c:pt idx="219">
                  <c:v>3.4827033464774946</c:v>
                </c:pt>
                <c:pt idx="220">
                  <c:v>3.4861255745652966</c:v>
                </c:pt>
                <c:pt idx="221">
                  <c:v>3.4895323523608237</c:v>
                </c:pt>
                <c:pt idx="222">
                  <c:v>3.4929238187438045</c:v>
                </c:pt>
                <c:pt idx="223">
                  <c:v>3.4963001107298117</c:v>
                </c:pt>
                <c:pt idx="224">
                  <c:v>3.4996613635034546</c:v>
                </c:pt>
                <c:pt idx="225">
                  <c:v>3.5030077104508681</c:v>
                </c:pt>
                <c:pt idx="226">
                  <c:v>3.5063392831914681</c:v>
                </c:pt>
                <c:pt idx="227">
                  <c:v>3.509656211609022</c:v>
                </c:pt>
                <c:pt idx="228">
                  <c:v>3.5129586238820281</c:v>
                </c:pt>
                <c:pt idx="229">
                  <c:v>3.5162466465134425</c:v>
                </c:pt>
                <c:pt idx="230">
                  <c:v>3.5195204043597434</c:v>
                </c:pt>
                <c:pt idx="231">
                  <c:v>3.5227800206593982</c:v>
                </c:pt>
                <c:pt idx="232">
                  <c:v>3.5260256170606774</c:v>
                </c:pt>
                <c:pt idx="233">
                  <c:v>3.5292573136489205</c:v>
                </c:pt>
                <c:pt idx="234">
                  <c:v>3.5324752289731816</c:v>
                </c:pt>
                <c:pt idx="235">
                  <c:v>3.5356794800723264</c:v>
                </c:pt>
                <c:pt idx="236">
                  <c:v>3.5388701825005708</c:v>
                </c:pt>
                <c:pt idx="237">
                  <c:v>3.5420474503524955</c:v>
                </c:pt>
                <c:pt idx="238">
                  <c:v>3.5452113962875202</c:v>
                </c:pt>
                <c:pt idx="239">
                  <c:v>3.5483621315538656</c:v>
                </c:pt>
                <c:pt idx="240">
                  <c:v>3.5514997660120486</c:v>
                </c:pt>
                <c:pt idx="241">
                  <c:v>3.5546244081578378</c:v>
                </c:pt>
                <c:pt idx="242">
                  <c:v>3.5577361651447785</c:v>
                </c:pt>
                <c:pt idx="243">
                  <c:v>3.5608351428062512</c:v>
                </c:pt>
                <c:pt idx="244">
                  <c:v>3.5639214456770549</c:v>
                </c:pt>
                <c:pt idx="245">
                  <c:v>3.5669951770145607</c:v>
                </c:pt>
                <c:pt idx="246">
                  <c:v>3.570056438819472</c:v>
                </c:pt>
                <c:pt idx="247">
                  <c:v>3.5731053318560959</c:v>
                </c:pt>
                <c:pt idx="248">
                  <c:v>3.5761419556722687</c:v>
                </c:pt>
                <c:pt idx="249">
                  <c:v>3.5791664086188497</c:v>
                </c:pt>
                <c:pt idx="250">
                  <c:v>3.5821787878688438</c:v>
                </c:pt>
                <c:pt idx="251">
                  <c:v>3.5851791894361207</c:v>
                </c:pt>
                <c:pt idx="252">
                  <c:v>3.5881677081937884</c:v>
                </c:pt>
                <c:pt idx="253">
                  <c:v>3.5911444378921877</c:v>
                </c:pt>
                <c:pt idx="254">
                  <c:v>3.5941094711765484</c:v>
                </c:pt>
                <c:pt idx="255">
                  <c:v>3.5970628996042766</c:v>
                </c:pt>
                <c:pt idx="256">
                  <c:v>3.6000048136619345</c:v>
                </c:pt>
                <c:pt idx="257">
                  <c:v>3.6029353027818543</c:v>
                </c:pt>
                <c:pt idx="258">
                  <c:v>3.6058544553584713</c:v>
                </c:pt>
                <c:pt idx="259">
                  <c:v>3.6087623587643201</c:v>
                </c:pt>
                <c:pt idx="260">
                  <c:v>3.6116590993657023</c:v>
                </c:pt>
                <c:pt idx="261">
                  <c:v>3.6145447625381242</c:v>
                </c:pt>
                <c:pt idx="262">
                  <c:v>3.6174194326813418</c:v>
                </c:pt>
                <c:pt idx="263">
                  <c:v>3.6202831932342083</c:v>
                </c:pt>
                <c:pt idx="264">
                  <c:v>3.6231361266892042</c:v>
                </c:pt>
                <c:pt idx="265">
                  <c:v>3.6259783146066709</c:v>
                </c:pt>
                <c:pt idx="266">
                  <c:v>3.6288098376288271</c:v>
                </c:pt>
                <c:pt idx="267">
                  <c:v>3.6316307754934938</c:v>
                </c:pt>
                <c:pt idx="268">
                  <c:v>3.6344412070475491</c:v>
                </c:pt>
                <c:pt idx="269">
                  <c:v>3.6372412102601746</c:v>
                </c:pt>
                <c:pt idx="270">
                  <c:v>3.6400308622358244</c:v>
                </c:pt>
                <c:pt idx="271">
                  <c:v>3.6428102392269603</c:v>
                </c:pt>
                <c:pt idx="272">
                  <c:v>3.6455794166465711</c:v>
                </c:pt>
                <c:pt idx="273">
                  <c:v>3.6483384690804392</c:v>
                </c:pt>
                <c:pt idx="274">
                  <c:v>3.6510874702991947</c:v>
                </c:pt>
                <c:pt idx="275">
                  <c:v>3.6538264932701598</c:v>
                </c:pt>
                <c:pt idx="276">
                  <c:v>3.6565556101689647</c:v>
                </c:pt>
                <c:pt idx="277">
                  <c:v>3.6592748923909566</c:v>
                </c:pt>
                <c:pt idx="278">
                  <c:v>3.661984410562404</c:v>
                </c:pt>
                <c:pt idx="279">
                  <c:v>3.6646842345515176</c:v>
                </c:pt>
                <c:pt idx="280">
                  <c:v>3.6673744334792437</c:v>
                </c:pt>
                <c:pt idx="281">
                  <c:v>3.6700550757299002</c:v>
                </c:pt>
                <c:pt idx="282">
                  <c:v>3.6727262289615892</c:v>
                </c:pt>
                <c:pt idx="283">
                  <c:v>3.6753879601164483</c:v>
                </c:pt>
                <c:pt idx="284">
                  <c:v>3.6780403354307234</c:v>
                </c:pt>
                <c:pt idx="285">
                  <c:v>3.6806834204446597</c:v>
                </c:pt>
                <c:pt idx="286">
                  <c:v>3.683317280012214</c:v>
                </c:pt>
                <c:pt idx="287">
                  <c:v>3.6859419783105856</c:v>
                </c:pt>
                <c:pt idx="288">
                  <c:v>3.6885575788496436</c:v>
                </c:pt>
                <c:pt idx="289">
                  <c:v>3.6911641444811001</c:v>
                </c:pt>
                <c:pt idx="290">
                  <c:v>3.6937617374076099</c:v>
                </c:pt>
                <c:pt idx="291">
                  <c:v>3.6963504191916443</c:v>
                </c:pt>
                <c:pt idx="292">
                  <c:v>3.6989302507642812</c:v>
                </c:pt>
                <c:pt idx="293">
                  <c:v>3.7015012924337696</c:v>
                </c:pt>
                <c:pt idx="294">
                  <c:v>3.7040636038940287</c:v>
                </c:pt>
                <c:pt idx="295">
                  <c:v>3.7066172442329388</c:v>
                </c:pt>
                <c:pt idx="296">
                  <c:v>3.7091622719405195</c:v>
                </c:pt>
                <c:pt idx="297">
                  <c:v>3.7116987449169798</c:v>
                </c:pt>
                <c:pt idx="298">
                  <c:v>3.7142267204806139</c:v>
                </c:pt>
                <c:pt idx="299">
                  <c:v>3.7167462553755697</c:v>
                </c:pt>
                <c:pt idx="300">
                  <c:v>3.7192574057795005</c:v>
                </c:pt>
                <c:pt idx="301">
                  <c:v>3.721760227311079</c:v>
                </c:pt>
                <c:pt idx="302">
                  <c:v>3.7242547750373727</c:v>
                </c:pt>
                <c:pt idx="303">
                  <c:v>3.7267411034811357</c:v>
                </c:pt>
                <c:pt idx="304">
                  <c:v>3.7292192666279562</c:v>
                </c:pt>
                <c:pt idx="305">
                  <c:v>3.7316893179332657</c:v>
                </c:pt>
                <c:pt idx="306">
                  <c:v>3.7341513103292994</c:v>
                </c:pt>
                <c:pt idx="307">
                  <c:v>3.7366052962318577</c:v>
                </c:pt>
                <c:pt idx="308">
                  <c:v>3.7390513275470396</c:v>
                </c:pt>
                <c:pt idx="309">
                  <c:v>3.7414894556777991</c:v>
                </c:pt>
                <c:pt idx="310">
                  <c:v>3.7439197315304527</c:v>
                </c:pt>
                <c:pt idx="311">
                  <c:v>3.7463422055210356</c:v>
                </c:pt>
                <c:pt idx="312">
                  <c:v>3.7487569275816002</c:v>
                </c:pt>
                <c:pt idx="313">
                  <c:v>3.7511639471663694</c:v>
                </c:pt>
                <c:pt idx="314">
                  <c:v>3.7535633132578234</c:v>
                </c:pt>
                <c:pt idx="315">
                  <c:v>3.7559550743726837</c:v>
                </c:pt>
                <c:pt idx="316">
                  <c:v>3.7583392785677994</c:v>
                </c:pt>
                <c:pt idx="317">
                  <c:v>3.7607159734459219</c:v>
                </c:pt>
                <c:pt idx="318">
                  <c:v>3.7630852061614455</c:v>
                </c:pt>
                <c:pt idx="319">
                  <c:v>3.7654470234259807</c:v>
                </c:pt>
                <c:pt idx="320">
                  <c:v>3.7678014715139119</c:v>
                </c:pt>
                <c:pt idx="321">
                  <c:v>3.7701485962678114</c:v>
                </c:pt>
                <c:pt idx="322">
                  <c:v>3.7724884431038159</c:v>
                </c:pt>
                <c:pt idx="323">
                  <c:v>3.7748210570168941</c:v>
                </c:pt>
                <c:pt idx="324">
                  <c:v>3.7771464825860206</c:v>
                </c:pt>
                <c:pt idx="325">
                  <c:v>3.7794647639793197</c:v>
                </c:pt>
                <c:pt idx="326">
                  <c:v>3.7817759449590675</c:v>
                </c:pt>
                <c:pt idx="327">
                  <c:v>3.7840800688866789</c:v>
                </c:pt>
                <c:pt idx="328">
                  <c:v>3.7863771787275531</c:v>
                </c:pt>
                <c:pt idx="329">
                  <c:v>3.7886673170559151</c:v>
                </c:pt>
                <c:pt idx="330">
                  <c:v>3.7909505260595333</c:v>
                </c:pt>
                <c:pt idx="331">
                  <c:v>3.7932268475443847</c:v>
                </c:pt>
                <c:pt idx="332">
                  <c:v>3.7954963229392438</c:v>
                </c:pt>
                <c:pt idx="333">
                  <c:v>3.7977589933002172</c:v>
                </c:pt>
                <c:pt idx="334">
                  <c:v>3.8000148993151948</c:v>
                </c:pt>
                <c:pt idx="335">
                  <c:v>3.8022640813082331</c:v>
                </c:pt>
                <c:pt idx="336">
                  <c:v>3.8045065792438924</c:v>
                </c:pt>
                <c:pt idx="337">
                  <c:v>3.8067424327314847</c:v>
                </c:pt>
                <c:pt idx="338">
                  <c:v>3.8089716810292877</c:v>
                </c:pt>
                <c:pt idx="339">
                  <c:v>3.8111943630486627</c:v>
                </c:pt>
                <c:pt idx="340">
                  <c:v>3.8134105173581427</c:v>
                </c:pt>
                <c:pt idx="341">
                  <c:v>3.8156201821874407</c:v>
                </c:pt>
                <c:pt idx="342">
                  <c:v>3.8178233954314185</c:v>
                </c:pt>
                <c:pt idx="343">
                  <c:v>3.8200201946539667</c:v>
                </c:pt>
                <c:pt idx="344">
                  <c:v>3.8222106170918639</c:v>
                </c:pt>
                <c:pt idx="345">
                  <c:v>3.8243946996585598</c:v>
                </c:pt>
                <c:pt idx="346">
                  <c:v>3.8265724789479001</c:v>
                </c:pt>
                <c:pt idx="347">
                  <c:v>3.8287439912378187</c:v>
                </c:pt>
                <c:pt idx="348">
                  <c:v>3.8309092724939515</c:v>
                </c:pt>
                <c:pt idx="349">
                  <c:v>3.8330683583732177</c:v>
                </c:pt>
                <c:pt idx="350">
                  <c:v>3.8352212842273432</c:v>
                </c:pt>
                <c:pt idx="351">
                  <c:v>3.8373680851063239</c:v>
                </c:pt>
                <c:pt idx="352">
                  <c:v>3.8395087957618643</c:v>
                </c:pt>
                <c:pt idx="353">
                  <c:v>3.8416434506507455</c:v>
                </c:pt>
                <c:pt idx="354">
                  <c:v>3.8437720839381484</c:v>
                </c:pt>
                <c:pt idx="355">
                  <c:v>3.8458947295009422</c:v>
                </c:pt>
                <c:pt idx="356">
                  <c:v>3.8480114209309173</c:v>
                </c:pt>
                <c:pt idx="357">
                  <c:v>3.8501221915379689</c:v>
                </c:pt>
                <c:pt idx="358">
                  <c:v>3.8522270743532538</c:v>
                </c:pt>
                <c:pt idx="359">
                  <c:v>3.8543261021322883</c:v>
                </c:pt>
                <c:pt idx="360">
                  <c:v>3.8564193073579918</c:v>
                </c:pt>
                <c:pt idx="361">
                  <c:v>3.8585067222437277</c:v>
                </c:pt>
                <c:pt idx="362">
                  <c:v>3.8605883787362583</c:v>
                </c:pt>
                <c:pt idx="363">
                  <c:v>3.8626643085186831</c:v>
                </c:pt>
                <c:pt idx="364">
                  <c:v>3.8647345430133502</c:v>
                </c:pt>
                <c:pt idx="365">
                  <c:v>3.86679911338467</c:v>
                </c:pt>
                <c:pt idx="366">
                  <c:v>3.8688580505419794</c:v>
                </c:pt>
                <c:pt idx="367">
                  <c:v>3.8709113851422772</c:v>
                </c:pt>
                <c:pt idx="368">
                  <c:v>3.8729591475929825</c:v>
                </c:pt>
                <c:pt idx="369">
                  <c:v>3.8750013680546389</c:v>
                </c:pt>
                <c:pt idx="370">
                  <c:v>3.8770380764435708</c:v>
                </c:pt>
                <c:pt idx="371">
                  <c:v>3.8790693024345164</c:v>
                </c:pt>
                <c:pt idx="372">
                  <c:v>3.8810950754632225</c:v>
                </c:pt>
                <c:pt idx="373">
                  <c:v>3.8831154247290063</c:v>
                </c:pt>
                <c:pt idx="374">
                  <c:v>3.8851303791972738</c:v>
                </c:pt>
                <c:pt idx="375">
                  <c:v>3.887139967602018</c:v>
                </c:pt>
                <c:pt idx="376">
                  <c:v>3.8891442184482687</c:v>
                </c:pt>
                <c:pt idx="377">
                  <c:v>3.8911431600145394</c:v>
                </c:pt>
                <c:pt idx="378">
                  <c:v>3.8931368203551995</c:v>
                </c:pt>
                <c:pt idx="379">
                  <c:v>3.8951252273028385</c:v>
                </c:pt>
                <c:pt idx="380">
                  <c:v>3.8971084084706087</c:v>
                </c:pt>
                <c:pt idx="381">
                  <c:v>3.8990863912545208</c:v>
                </c:pt>
                <c:pt idx="382">
                  <c:v>3.9010592028357158</c:v>
                </c:pt>
                <c:pt idx="383">
                  <c:v>3.9030268701827002</c:v>
                </c:pt>
                <c:pt idx="384">
                  <c:v>3.9049894200535613</c:v>
                </c:pt>
                <c:pt idx="385">
                  <c:v>3.9069468789981623</c:v>
                </c:pt>
                <c:pt idx="386">
                  <c:v>3.9088992733602743</c:v>
                </c:pt>
                <c:pt idx="387">
                  <c:v>3.9108466292797188</c:v>
                </c:pt>
                <c:pt idx="388">
                  <c:v>3.9127889726944787</c:v>
                </c:pt>
                <c:pt idx="389">
                  <c:v>3.9147263293427383</c:v>
                </c:pt>
                <c:pt idx="390">
                  <c:v>3.9166587247649565</c:v>
                </c:pt>
                <c:pt idx="391">
                  <c:v>3.918586184305882</c:v>
                </c:pt>
                <c:pt idx="392">
                  <c:v>3.9205087331165447</c:v>
                </c:pt>
                <c:pt idx="393">
                  <c:v>3.9224263961562205</c:v>
                </c:pt>
                <c:pt idx="394">
                  <c:v>3.9243391981943887</c:v>
                </c:pt>
                <c:pt idx="395">
                  <c:v>3.9262471638126302</c:v>
                </c:pt>
                <c:pt idx="396">
                  <c:v>3.9281503174065557</c:v>
                </c:pt>
                <c:pt idx="397">
                  <c:v>3.9300486831876356</c:v>
                </c:pt>
                <c:pt idx="398">
                  <c:v>3.93194228518509</c:v>
                </c:pt>
                <c:pt idx="399">
                  <c:v>3.9338311472476848</c:v>
                </c:pt>
              </c:numCache>
            </c:numRef>
          </c:yVal>
          <c:smooth val="1"/>
        </c:ser>
        <c:axId val="107006592"/>
        <c:axId val="107021056"/>
      </c:scatterChart>
      <c:valAx>
        <c:axId val="107006592"/>
        <c:scaling>
          <c:orientation val="minMax"/>
        </c:scaling>
        <c:axPos val="b"/>
        <c:title>
          <c:tx>
            <c:rich>
              <a:bodyPr/>
              <a:lstStyle/>
              <a:p>
                <a:pPr>
                  <a:defRPr/>
                </a:pPr>
                <a:r>
                  <a:rPr lang="en-US"/>
                  <a:t>Days</a:t>
                </a:r>
              </a:p>
            </c:rich>
          </c:tx>
          <c:layout/>
        </c:title>
        <c:numFmt formatCode="General" sourceLinked="1"/>
        <c:tickLblPos val="nextTo"/>
        <c:crossAx val="107021056"/>
        <c:crosses val="autoZero"/>
        <c:crossBetween val="midCat"/>
      </c:valAx>
      <c:valAx>
        <c:axId val="107021056"/>
        <c:scaling>
          <c:orientation val="minMax"/>
          <c:max val="25"/>
          <c:min val="0"/>
        </c:scaling>
        <c:axPos val="l"/>
        <c:title>
          <c:tx>
            <c:rich>
              <a:bodyPr rot="-5400000" vert="horz"/>
              <a:lstStyle/>
              <a:p>
                <a:pPr>
                  <a:defRPr/>
                </a:pPr>
                <a:r>
                  <a:rPr lang="en-US"/>
                  <a:t>Wiki Quality Score</a:t>
                </a:r>
              </a:p>
            </c:rich>
          </c:tx>
          <c:layout/>
        </c:title>
        <c:numFmt formatCode="General" sourceLinked="1"/>
        <c:tickLblPos val="nextTo"/>
        <c:crossAx val="107006592"/>
        <c:crosses val="autoZero"/>
        <c:crossBetween val="midCat"/>
      </c:valAx>
    </c:plotArea>
    <c:legend>
      <c:legendPos val="r"/>
      <c:layout>
        <c:manualLayout>
          <c:xMode val="edge"/>
          <c:yMode val="edge"/>
          <c:x val="0.81965151515151569"/>
          <c:y val="0.5713602722810126"/>
          <c:w val="0.1651969696969697"/>
          <c:h val="0.14172386925377267"/>
        </c:manualLayout>
      </c:layout>
      <c:overlay val="1"/>
    </c:legend>
    <c:plotVisOnly val="1"/>
  </c:chart>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scatterChart>
        <c:scatterStyle val="smoothMarker"/>
        <c:ser>
          <c:idx val="0"/>
          <c:order val="0"/>
          <c:tx>
            <c:v>Science</c:v>
          </c:tx>
          <c:marker>
            <c:symbol val="none"/>
          </c:marker>
          <c:xVal>
            <c:numRef>
              <c:f>'%FRPL&amp;Subject'!$A$13:$A$412</c:f>
              <c:numCache>
                <c:formatCode>General</c:formatCode>
                <c:ptCount val="4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numCache>
            </c:numRef>
          </c:xVal>
          <c:yVal>
            <c:numRef>
              <c:f>'%FRPL&amp;Subject'!$E$13:$E$412</c:f>
              <c:numCache>
                <c:formatCode>General</c:formatCode>
                <c:ptCount val="400"/>
                <c:pt idx="0">
                  <c:v>0.12660053519999992</c:v>
                </c:pt>
                <c:pt idx="1">
                  <c:v>0.64964939765053531</c:v>
                </c:pt>
                <c:pt idx="2">
                  <c:v>0.95561336822895548</c:v>
                </c:pt>
                <c:pt idx="3">
                  <c:v>1.17269826010107</c:v>
                </c:pt>
                <c:pt idx="4">
                  <c:v>1.3410823839227723</c:v>
                </c:pt>
                <c:pt idx="5">
                  <c:v>1.4786622306794892</c:v>
                </c:pt>
                <c:pt idx="6">
                  <c:v>1.5949843336771392</c:v>
                </c:pt>
                <c:pt idx="7">
                  <c:v>1.6957471225516048</c:v>
                </c:pt>
                <c:pt idx="8">
                  <c:v>1.784626201257911</c:v>
                </c:pt>
                <c:pt idx="9">
                  <c:v>1.8641312463733068</c:v>
                </c:pt>
                <c:pt idx="10">
                  <c:v>1.9360523080536518</c:v>
                </c:pt>
                <c:pt idx="11">
                  <c:v>2.0017110931300257</c:v>
                </c:pt>
                <c:pt idx="12">
                  <c:v>2.0621113203404771</c:v>
                </c:pt>
                <c:pt idx="13">
                  <c:v>2.1180331961276746</c:v>
                </c:pt>
                <c:pt idx="14">
                  <c:v>2.1700952169517285</c:v>
                </c:pt>
                <c:pt idx="15">
                  <c:v>2.2187959850021395</c:v>
                </c:pt>
                <c:pt idx="16">
                  <c:v>2.2645433246248197</c:v>
                </c:pt>
                <c:pt idx="17">
                  <c:v>2.3076750637084449</c:v>
                </c:pt>
                <c:pt idx="18">
                  <c:v>2.3484741888789977</c:v>
                </c:pt>
                <c:pt idx="19">
                  <c:v>2.3871801088238422</c:v>
                </c:pt>
                <c:pt idx="20">
                  <c:v>2.4239971667060969</c:v>
                </c:pt>
                <c:pt idx="21">
                  <c:v>2.4591011705041841</c:v>
                </c:pt>
                <c:pt idx="22">
                  <c:v>2.4926444705401356</c:v>
                </c:pt>
                <c:pt idx="23">
                  <c:v>2.52475995558056</c:v>
                </c:pt>
                <c:pt idx="24">
                  <c:v>2.555564232645545</c:v>
                </c:pt>
                <c:pt idx="25">
                  <c:v>2.5851601827910122</c:v>
                </c:pt>
                <c:pt idx="26">
                  <c:v>2.6136390342868667</c:v>
                </c:pt>
                <c:pt idx="27">
                  <c:v>2.6410820585782089</c:v>
                </c:pt>
                <c:pt idx="28">
                  <c:v>2.6675619685077967</c:v>
                </c:pt>
                <c:pt idx="29">
                  <c:v>2.6931440794022632</c:v>
                </c:pt>
                <c:pt idx="30">
                  <c:v>2.7178872797044931</c:v>
                </c:pt>
                <c:pt idx="31">
                  <c:v>2.7418448474526755</c:v>
                </c:pt>
                <c:pt idx="32">
                  <c:v>2.7650651410826081</c:v>
                </c:pt>
                <c:pt idx="33">
                  <c:v>2.7875921870753588</c:v>
                </c:pt>
                <c:pt idx="34">
                  <c:v>2.8094661823999107</c:v>
                </c:pt>
                <c:pt idx="35">
                  <c:v>2.8307239261589801</c:v>
                </c:pt>
                <c:pt idx="36">
                  <c:v>2.8513991920813333</c:v>
                </c:pt>
                <c:pt idx="37">
                  <c:v>2.8715230513295316</c:v>
                </c:pt>
                <c:pt idx="38">
                  <c:v>2.8911241533694314</c:v>
                </c:pt>
                <c:pt idx="39">
                  <c:v>2.9102289712743765</c:v>
                </c:pt>
                <c:pt idx="40">
                  <c:v>2.9288620167350707</c:v>
                </c:pt>
                <c:pt idx="41">
                  <c:v>2.9470460291566303</c:v>
                </c:pt>
                <c:pt idx="42">
                  <c:v>2.9648021425023638</c:v>
                </c:pt>
                <c:pt idx="43">
                  <c:v>2.9821500329547197</c:v>
                </c:pt>
                <c:pt idx="44">
                  <c:v>2.9991080499806837</c:v>
                </c:pt>
                <c:pt idx="45">
                  <c:v>3.0156933329906721</c:v>
                </c:pt>
                <c:pt idx="46">
                  <c:v>3.0319219154504102</c:v>
                </c:pt>
                <c:pt idx="47">
                  <c:v>3.0478088180310952</c:v>
                </c:pt>
                <c:pt idx="48">
                  <c:v>3.0633681321542787</c:v>
                </c:pt>
                <c:pt idx="49">
                  <c:v>3.0786130950960793</c:v>
                </c:pt>
                <c:pt idx="50">
                  <c:v>3.0935561576537771</c:v>
                </c:pt>
                <c:pt idx="51">
                  <c:v>3.1082090452415474</c:v>
                </c:pt>
                <c:pt idx="52">
                  <c:v>3.1225828131664315</c:v>
                </c:pt>
                <c:pt idx="53">
                  <c:v>3.1366878967374019</c:v>
                </c:pt>
                <c:pt idx="54">
                  <c:v>3.1505341567764256</c:v>
                </c:pt>
                <c:pt idx="55">
                  <c:v>3.164130921028744</c:v>
                </c:pt>
                <c:pt idx="56">
                  <c:v>3.1774870219079547</c:v>
                </c:pt>
                <c:pt idx="57">
                  <c:v>3.1906108309583283</c:v>
                </c:pt>
                <c:pt idx="58">
                  <c:v>3.2035102903712587</c:v>
                </c:pt>
                <c:pt idx="59">
                  <c:v>3.2161929418527992</c:v>
                </c:pt>
                <c:pt idx="60">
                  <c:v>3.2286659531051796</c:v>
                </c:pt>
                <c:pt idx="61">
                  <c:v>3.2409361421550296</c:v>
                </c:pt>
                <c:pt idx="62">
                  <c:v>3.2530099997350508</c:v>
                </c:pt>
                <c:pt idx="63">
                  <c:v>3.2648937099032089</c:v>
                </c:pt>
                <c:pt idx="64">
                  <c:v>3.2765931690632466</c:v>
                </c:pt>
                <c:pt idx="65">
                  <c:v>3.2881140035331411</c:v>
                </c:pt>
                <c:pt idx="66">
                  <c:v>3.2994615857924248</c:v>
                </c:pt>
                <c:pt idx="67">
                  <c:v>3.3106410495258887</c:v>
                </c:pt>
                <c:pt idx="68">
                  <c:v>3.3216573035690913</c:v>
                </c:pt>
                <c:pt idx="69">
                  <c:v>3.3325150448504468</c:v>
                </c:pt>
                <c:pt idx="70">
                  <c:v>3.3432187704153784</c:v>
                </c:pt>
                <c:pt idx="71">
                  <c:v>3.353772788609517</c:v>
                </c:pt>
                <c:pt idx="72">
                  <c:v>3.3641812294905775</c:v>
                </c:pt>
                <c:pt idx="73">
                  <c:v>3.3744480545318645</c:v>
                </c:pt>
                <c:pt idx="74">
                  <c:v>3.3845770656745002</c:v>
                </c:pt>
                <c:pt idx="75">
                  <c:v>3.3945719137800645</c:v>
                </c:pt>
                <c:pt idx="76">
                  <c:v>3.4044361065307909</c:v>
                </c:pt>
                <c:pt idx="77">
                  <c:v>3.4141730158199666</c:v>
                </c:pt>
                <c:pt idx="78">
                  <c:v>3.4237858846716152</c:v>
                </c:pt>
                <c:pt idx="79">
                  <c:v>3.4332778337249117</c:v>
                </c:pt>
                <c:pt idx="80">
                  <c:v>3.4426518673158233</c:v>
                </c:pt>
                <c:pt idx="81">
                  <c:v>3.4519108791856046</c:v>
                </c:pt>
                <c:pt idx="82">
                  <c:v>3.4610576578433148</c:v>
                </c:pt>
                <c:pt idx="83">
                  <c:v>3.4700948916071646</c:v>
                </c:pt>
                <c:pt idx="84">
                  <c:v>3.4790251733475928</c:v>
                </c:pt>
                <c:pt idx="85">
                  <c:v>3.4878510049528972</c:v>
                </c:pt>
                <c:pt idx="86">
                  <c:v>3.4965748015367497</c:v>
                </c:pt>
                <c:pt idx="87">
                  <c:v>3.5051988954052558</c:v>
                </c:pt>
                <c:pt idx="88">
                  <c:v>3.5137255397998728</c:v>
                </c:pt>
                <c:pt idx="89">
                  <c:v>3.5221569124312184</c:v>
                </c:pt>
                <c:pt idx="90">
                  <c:v>3.5304951188176155</c:v>
                </c:pt>
                <c:pt idx="91">
                  <c:v>3.5387421954412042</c:v>
                </c:pt>
                <c:pt idx="92">
                  <c:v>3.5469001127334474</c:v>
                </c:pt>
                <c:pt idx="93">
                  <c:v>3.5549707779009472</c:v>
                </c:pt>
                <c:pt idx="94">
                  <c:v>3.5629560376017677</c:v>
                </c:pt>
                <c:pt idx="95">
                  <c:v>3.5708576804816281</c:v>
                </c:pt>
                <c:pt idx="96">
                  <c:v>3.578677439578652</c:v>
                </c:pt>
                <c:pt idx="97">
                  <c:v>3.586416994604813</c:v>
                </c:pt>
                <c:pt idx="98">
                  <c:v>3.5940779741115607</c:v>
                </c:pt>
                <c:pt idx="99">
                  <c:v>3.6016619575466158</c:v>
                </c:pt>
                <c:pt idx="100">
                  <c:v>3.6091704772084152</c:v>
                </c:pt>
                <c:pt idx="101">
                  <c:v>3.6166050201043096</c:v>
                </c:pt>
                <c:pt idx="102">
                  <c:v>3.6239670297180835</c:v>
                </c:pt>
                <c:pt idx="103">
                  <c:v>3.6312579076920803</c:v>
                </c:pt>
                <c:pt idx="104">
                  <c:v>3.638479015428866</c:v>
                </c:pt>
                <c:pt idx="105">
                  <c:v>3.6456316756169684</c:v>
                </c:pt>
                <c:pt idx="106">
                  <c:v>3.6527171736849544</c:v>
                </c:pt>
                <c:pt idx="107">
                  <c:v>3.6597367591879397</c:v>
                </c:pt>
                <c:pt idx="108">
                  <c:v>3.6666916471301141</c:v>
                </c:pt>
                <c:pt idx="109">
                  <c:v>3.6735830192269598</c:v>
                </c:pt>
                <c:pt idx="110">
                  <c:v>3.6804120251102868</c:v>
                </c:pt>
                <c:pt idx="111">
                  <c:v>3.6871797834792792</c:v>
                </c:pt>
                <c:pt idx="112">
                  <c:v>3.6938873832003343</c:v>
                </c:pt>
                <c:pt idx="113">
                  <c:v>3.7005358843584872</c:v>
                </c:pt>
                <c:pt idx="114">
                  <c:v>3.7071263192629109</c:v>
                </c:pt>
                <c:pt idx="115">
                  <c:v>3.7136596934088608</c:v>
                </c:pt>
                <c:pt idx="116">
                  <c:v>3.7201369863983884</c:v>
                </c:pt>
                <c:pt idx="117">
                  <c:v>3.7265591528217916</c:v>
                </c:pt>
                <c:pt idx="118">
                  <c:v>3.7329271231019607</c:v>
                </c:pt>
                <c:pt idx="119">
                  <c:v>3.7392418043033322</c:v>
                </c:pt>
                <c:pt idx="120">
                  <c:v>3.7455040809073044</c:v>
                </c:pt>
                <c:pt idx="121">
                  <c:v>3.7517148155557174</c:v>
                </c:pt>
                <c:pt idx="122">
                  <c:v>3.7578748497640277</c:v>
                </c:pt>
                <c:pt idx="123">
                  <c:v>3.7639850046055612</c:v>
                </c:pt>
                <c:pt idx="124">
                  <c:v>3.7700460813683172</c:v>
                </c:pt>
                <c:pt idx="125">
                  <c:v>3.776058862185586</c:v>
                </c:pt>
                <c:pt idx="126">
                  <c:v>3.7820241106416552</c:v>
                </c:pt>
                <c:pt idx="127">
                  <c:v>3.7879425723537432</c:v>
                </c:pt>
                <c:pt idx="128">
                  <c:v>3.7938149755313195</c:v>
                </c:pt>
                <c:pt idx="129">
                  <c:v>3.7996420315137804</c:v>
                </c:pt>
                <c:pt idx="130">
                  <c:v>3.8054244352875881</c:v>
                </c:pt>
                <c:pt idx="131">
                  <c:v>3.8111628659836763</c:v>
                </c:pt>
                <c:pt idx="132">
                  <c:v>3.8168579873561344</c:v>
                </c:pt>
                <c:pt idx="133">
                  <c:v>3.8225104482429595</c:v>
                </c:pt>
                <c:pt idx="134">
                  <c:v>3.8281208830096398</c:v>
                </c:pt>
                <c:pt idx="135">
                  <c:v>3.8336899119764247</c:v>
                </c:pt>
                <c:pt idx="136">
                  <c:v>3.8392181418299027</c:v>
                </c:pt>
                <c:pt idx="137">
                  <c:v>3.8447061660196278</c:v>
                </c:pt>
                <c:pt idx="138">
                  <c:v>3.8501545651404205</c:v>
                </c:pt>
                <c:pt idx="139">
                  <c:v>3.8555639073009798</c:v>
                </c:pt>
                <c:pt idx="140">
                  <c:v>3.8609347484793699</c:v>
                </c:pt>
                <c:pt idx="141">
                  <c:v>3.8662676328659122</c:v>
                </c:pt>
                <c:pt idx="142">
                  <c:v>3.8715630931941241</c:v>
                </c:pt>
                <c:pt idx="143">
                  <c:v>3.8768216510600508</c:v>
                </c:pt>
                <c:pt idx="144">
                  <c:v>3.8820438172305649</c:v>
                </c:pt>
                <c:pt idx="145">
                  <c:v>3.8872300919411127</c:v>
                </c:pt>
                <c:pt idx="146">
                  <c:v>3.8923809651832335</c:v>
                </c:pt>
                <c:pt idx="147">
                  <c:v>3.8974969169824014</c:v>
                </c:pt>
                <c:pt idx="148">
                  <c:v>3.9025784176664438</c:v>
                </c:pt>
                <c:pt idx="149">
                  <c:v>3.907625928125035</c:v>
                </c:pt>
                <c:pt idx="150">
                  <c:v>3.9126399000605403</c:v>
                </c:pt>
                <c:pt idx="151">
                  <c:v>3.917620776230601</c:v>
                </c:pt>
                <c:pt idx="152">
                  <c:v>3.9225689906827323</c:v>
                </c:pt>
                <c:pt idx="153">
                  <c:v>3.9274849689813269</c:v>
                </c:pt>
                <c:pt idx="154">
                  <c:v>3.9323691284272626</c:v>
                </c:pt>
                <c:pt idx="155">
                  <c:v>3.9372218782705031</c:v>
                </c:pt>
                <c:pt idx="156">
                  <c:v>3.942043619915832</c:v>
                </c:pt>
                <c:pt idx="157">
                  <c:v>3.9468347471221517</c:v>
                </c:pt>
                <c:pt idx="158">
                  <c:v>3.9515956461953872</c:v>
                </c:pt>
                <c:pt idx="159">
                  <c:v>3.956326696175446</c:v>
                </c:pt>
                <c:pt idx="160">
                  <c:v>3.9610282690172771</c:v>
                </c:pt>
                <c:pt idx="161">
                  <c:v>3.9657007297663589</c:v>
                </c:pt>
                <c:pt idx="162">
                  <c:v>3.9703444367287819</c:v>
                </c:pt>
                <c:pt idx="163">
                  <c:v>3.9749597416361411</c:v>
                </c:pt>
                <c:pt idx="164">
                  <c:v>3.9795469898053777</c:v>
                </c:pt>
                <c:pt idx="165">
                  <c:v>3.9841065202938477</c:v>
                </c:pt>
                <c:pt idx="166">
                  <c:v>3.9886386660496838</c:v>
                </c:pt>
                <c:pt idx="167">
                  <c:v>3.9931437540577002</c:v>
                </c:pt>
                <c:pt idx="168">
                  <c:v>3.9976221054809518</c:v>
                </c:pt>
                <c:pt idx="169">
                  <c:v>4.0020740357981284</c:v>
                </c:pt>
                <c:pt idx="170">
                  <c:v>4.0064998549369077</c:v>
                </c:pt>
                <c:pt idx="171">
                  <c:v>4.0108998674034293</c:v>
                </c:pt>
                <c:pt idx="172">
                  <c:v>4.0152743724080251</c:v>
                </c:pt>
                <c:pt idx="173">
                  <c:v>4.0196236639872867</c:v>
                </c:pt>
                <c:pt idx="174">
                  <c:v>4.0239480311226874</c:v>
                </c:pt>
                <c:pt idx="175">
                  <c:v>4.0282477578557874</c:v>
                </c:pt>
                <c:pt idx="176">
                  <c:v>4.0325231234002121</c:v>
                </c:pt>
                <c:pt idx="177">
                  <c:v>4.0367744022504084</c:v>
                </c:pt>
                <c:pt idx="178">
                  <c:v>4.0410018642874341</c:v>
                </c:pt>
                <c:pt idx="179">
                  <c:v>4.0452057748817536</c:v>
                </c:pt>
                <c:pt idx="180">
                  <c:v>4.0493863949931965</c:v>
                </c:pt>
                <c:pt idx="181">
                  <c:v>4.0535439812681524</c:v>
                </c:pt>
                <c:pt idx="182">
                  <c:v>4.057678786134141</c:v>
                </c:pt>
                <c:pt idx="183">
                  <c:v>4.0617910578917416</c:v>
                </c:pt>
                <c:pt idx="184">
                  <c:v>4.0658810408041042</c:v>
                </c:pt>
                <c:pt idx="185">
                  <c:v>4.0699489751839826</c:v>
                </c:pt>
                <c:pt idx="186">
                  <c:v>4.0739950974784715</c:v>
                </c:pt>
                <c:pt idx="187">
                  <c:v>4.0780196403514806</c:v>
                </c:pt>
                <c:pt idx="188">
                  <c:v>4.0820228327640073</c:v>
                </c:pt>
                <c:pt idx="189">
                  <c:v>4.0860049000523038</c:v>
                </c:pt>
                <c:pt idx="190">
                  <c:v>4.0899660640039874</c:v>
                </c:pt>
                <c:pt idx="191">
                  <c:v>4.0939065429321664</c:v>
                </c:pt>
                <c:pt idx="192">
                  <c:v>4.0978265517476276</c:v>
                </c:pt>
                <c:pt idx="193">
                  <c:v>4.1017263020291894</c:v>
                </c:pt>
                <c:pt idx="194">
                  <c:v>4.1056060020922036</c:v>
                </c:pt>
                <c:pt idx="195">
                  <c:v>4.1094658570553459</c:v>
                </c:pt>
                <c:pt idx="196">
                  <c:v>4.1133060689056844</c:v>
                </c:pt>
                <c:pt idx="197">
                  <c:v>4.1171268365620906</c:v>
                </c:pt>
                <c:pt idx="198">
                  <c:v>4.1209283559370995</c:v>
                </c:pt>
                <c:pt idx="199">
                  <c:v>4.1247108199971434</c:v>
                </c:pt>
                <c:pt idx="200">
                  <c:v>4.1284744188213764</c:v>
                </c:pt>
                <c:pt idx="201">
                  <c:v>4.1322193396589473</c:v>
                </c:pt>
                <c:pt idx="202">
                  <c:v>4.1359457669849311</c:v>
                </c:pt>
                <c:pt idx="203">
                  <c:v>4.1396538825548514</c:v>
                </c:pt>
                <c:pt idx="204">
                  <c:v>4.1433438654578438</c:v>
                </c:pt>
                <c:pt idx="205">
                  <c:v>4.147015892168616</c:v>
                </c:pt>
                <c:pt idx="206">
                  <c:v>4.1506701365980465</c:v>
                </c:pt>
                <c:pt idx="207">
                  <c:v>4.1543067701426155</c:v>
                </c:pt>
                <c:pt idx="208">
                  <c:v>4.1579259617326443</c:v>
                </c:pt>
                <c:pt idx="209">
                  <c:v>4.1615278778793972</c:v>
                </c:pt>
                <c:pt idx="210">
                  <c:v>4.1651126827210385</c:v>
                </c:pt>
                <c:pt idx="211">
                  <c:v>4.1686805380674947</c:v>
                </c:pt>
                <c:pt idx="212">
                  <c:v>4.1722316034443372</c:v>
                </c:pt>
                <c:pt idx="213">
                  <c:v>4.1757660361354869</c:v>
                </c:pt>
                <c:pt idx="214">
                  <c:v>4.1792839912251392</c:v>
                </c:pt>
                <c:pt idx="215">
                  <c:v>4.1827856216384687</c:v>
                </c:pt>
                <c:pt idx="216">
                  <c:v>4.1862710781816324</c:v>
                </c:pt>
                <c:pt idx="217">
                  <c:v>4.1897405095806484</c:v>
                </c:pt>
                <c:pt idx="218">
                  <c:v>4.1931940625195301</c:v>
                </c:pt>
                <c:pt idx="219">
                  <c:v>4.1966318816774901</c:v>
                </c:pt>
                <c:pt idx="220">
                  <c:v>4.2000541097652944</c:v>
                </c:pt>
                <c:pt idx="221">
                  <c:v>4.2034608875608264</c:v>
                </c:pt>
                <c:pt idx="222">
                  <c:v>4.206852353943809</c:v>
                </c:pt>
                <c:pt idx="223">
                  <c:v>4.2102286459298162</c:v>
                </c:pt>
                <c:pt idx="224">
                  <c:v>4.2135898987034555</c:v>
                </c:pt>
                <c:pt idx="225">
                  <c:v>4.2169362456508681</c:v>
                </c:pt>
                <c:pt idx="226">
                  <c:v>4.2202678183914673</c:v>
                </c:pt>
                <c:pt idx="227">
                  <c:v>4.223584746809018</c:v>
                </c:pt>
                <c:pt idx="228">
                  <c:v>4.2268871590820307</c:v>
                </c:pt>
                <c:pt idx="229">
                  <c:v>4.230175181713447</c:v>
                </c:pt>
                <c:pt idx="230">
                  <c:v>4.2334489395597474</c:v>
                </c:pt>
                <c:pt idx="231">
                  <c:v>4.2367085558594004</c:v>
                </c:pt>
                <c:pt idx="232">
                  <c:v>4.2399541522606805</c:v>
                </c:pt>
                <c:pt idx="233">
                  <c:v>4.2431858488489178</c:v>
                </c:pt>
                <c:pt idx="234">
                  <c:v>4.2464037641731878</c:v>
                </c:pt>
                <c:pt idx="235">
                  <c:v>4.2496080152723339</c:v>
                </c:pt>
                <c:pt idx="236">
                  <c:v>4.2527987177005713</c:v>
                </c:pt>
                <c:pt idx="237">
                  <c:v>4.2559759855524959</c:v>
                </c:pt>
                <c:pt idx="238">
                  <c:v>4.2591399314875185</c:v>
                </c:pt>
                <c:pt idx="239">
                  <c:v>4.2622906667538674</c:v>
                </c:pt>
                <c:pt idx="240">
                  <c:v>4.2654283012120491</c:v>
                </c:pt>
                <c:pt idx="241">
                  <c:v>4.2685529433578369</c:v>
                </c:pt>
                <c:pt idx="242">
                  <c:v>4.2716647003447843</c:v>
                </c:pt>
                <c:pt idx="243">
                  <c:v>4.2747636780062495</c:v>
                </c:pt>
                <c:pt idx="244">
                  <c:v>4.2778499808770523</c:v>
                </c:pt>
                <c:pt idx="245">
                  <c:v>4.280923712214566</c:v>
                </c:pt>
                <c:pt idx="246">
                  <c:v>4.2839849740194689</c:v>
                </c:pt>
                <c:pt idx="247">
                  <c:v>4.2870338670560919</c:v>
                </c:pt>
                <c:pt idx="248">
                  <c:v>4.2900704908722718</c:v>
                </c:pt>
                <c:pt idx="249">
                  <c:v>4.2930949438188515</c:v>
                </c:pt>
                <c:pt idx="250">
                  <c:v>4.2961073230688474</c:v>
                </c:pt>
                <c:pt idx="251">
                  <c:v>4.2991077246361238</c:v>
                </c:pt>
                <c:pt idx="252">
                  <c:v>4.3020962433937875</c:v>
                </c:pt>
                <c:pt idx="253">
                  <c:v>4.3050729730921882</c:v>
                </c:pt>
                <c:pt idx="254">
                  <c:v>4.3080380063765462</c:v>
                </c:pt>
                <c:pt idx="255">
                  <c:v>4.3109914348042784</c:v>
                </c:pt>
                <c:pt idx="256">
                  <c:v>4.3139333488619309</c:v>
                </c:pt>
                <c:pt idx="257">
                  <c:v>4.3168638379818525</c:v>
                </c:pt>
                <c:pt idx="258">
                  <c:v>4.3197829905584717</c:v>
                </c:pt>
                <c:pt idx="259">
                  <c:v>4.3226908939643183</c:v>
                </c:pt>
                <c:pt idx="260">
                  <c:v>4.3255876345657001</c:v>
                </c:pt>
                <c:pt idx="261">
                  <c:v>4.3284732977381264</c:v>
                </c:pt>
                <c:pt idx="262">
                  <c:v>4.3313479678813422</c:v>
                </c:pt>
                <c:pt idx="263">
                  <c:v>4.3342117284342105</c:v>
                </c:pt>
                <c:pt idx="264">
                  <c:v>4.337064661889201</c:v>
                </c:pt>
                <c:pt idx="265">
                  <c:v>4.3399068498066695</c:v>
                </c:pt>
                <c:pt idx="266">
                  <c:v>4.3427383728288289</c:v>
                </c:pt>
                <c:pt idx="267">
                  <c:v>4.3455593106934902</c:v>
                </c:pt>
                <c:pt idx="268">
                  <c:v>4.3483697422475514</c:v>
                </c:pt>
                <c:pt idx="269">
                  <c:v>4.3511697454601803</c:v>
                </c:pt>
                <c:pt idx="270">
                  <c:v>4.3539593974358235</c:v>
                </c:pt>
                <c:pt idx="271">
                  <c:v>4.3567387744269608</c:v>
                </c:pt>
                <c:pt idx="272">
                  <c:v>4.3595079518465685</c:v>
                </c:pt>
                <c:pt idx="273">
                  <c:v>4.3622670042804392</c:v>
                </c:pt>
                <c:pt idx="274">
                  <c:v>4.3650160054991956</c:v>
                </c:pt>
                <c:pt idx="275">
                  <c:v>4.3677550284701594</c:v>
                </c:pt>
                <c:pt idx="276">
                  <c:v>4.3704841453689669</c:v>
                </c:pt>
                <c:pt idx="277">
                  <c:v>4.3732034275909584</c:v>
                </c:pt>
                <c:pt idx="278">
                  <c:v>4.3759129457624004</c:v>
                </c:pt>
                <c:pt idx="279">
                  <c:v>4.3786127697515163</c:v>
                </c:pt>
                <c:pt idx="280">
                  <c:v>4.3813029686792451</c:v>
                </c:pt>
                <c:pt idx="281">
                  <c:v>4.3839836109298993</c:v>
                </c:pt>
                <c:pt idx="282">
                  <c:v>4.3866547641615883</c:v>
                </c:pt>
                <c:pt idx="283">
                  <c:v>4.3893164953164474</c:v>
                </c:pt>
                <c:pt idx="284">
                  <c:v>4.3919688706307252</c:v>
                </c:pt>
                <c:pt idx="285">
                  <c:v>4.3946119556446614</c:v>
                </c:pt>
                <c:pt idx="286">
                  <c:v>4.3972458152122105</c:v>
                </c:pt>
                <c:pt idx="287">
                  <c:v>4.399870513510586</c:v>
                </c:pt>
                <c:pt idx="288">
                  <c:v>4.4024861140496423</c:v>
                </c:pt>
                <c:pt idx="289">
                  <c:v>4.4050926796811014</c:v>
                </c:pt>
                <c:pt idx="290">
                  <c:v>4.407690272607609</c:v>
                </c:pt>
                <c:pt idx="291">
                  <c:v>4.4102789543916501</c:v>
                </c:pt>
                <c:pt idx="292">
                  <c:v>4.4128587859642829</c:v>
                </c:pt>
                <c:pt idx="293">
                  <c:v>4.41542982763377</c:v>
                </c:pt>
                <c:pt idx="294">
                  <c:v>4.4179921390940304</c:v>
                </c:pt>
                <c:pt idx="295">
                  <c:v>4.4205457794329366</c:v>
                </c:pt>
                <c:pt idx="296">
                  <c:v>4.4230908071405155</c:v>
                </c:pt>
                <c:pt idx="297">
                  <c:v>4.4256272801169789</c:v>
                </c:pt>
                <c:pt idx="298">
                  <c:v>4.4281552556806103</c:v>
                </c:pt>
                <c:pt idx="299">
                  <c:v>4.4306747905755728</c:v>
                </c:pt>
                <c:pt idx="300">
                  <c:v>4.4331859409795005</c:v>
                </c:pt>
                <c:pt idx="301">
                  <c:v>4.4356887625110799</c:v>
                </c:pt>
                <c:pt idx="302">
                  <c:v>4.4381833102373704</c:v>
                </c:pt>
                <c:pt idx="303">
                  <c:v>4.4406696386811415</c:v>
                </c:pt>
                <c:pt idx="304">
                  <c:v>4.443147801827954</c:v>
                </c:pt>
                <c:pt idx="305">
                  <c:v>4.4456178531332684</c:v>
                </c:pt>
                <c:pt idx="306">
                  <c:v>4.4480798455292998</c:v>
                </c:pt>
                <c:pt idx="307">
                  <c:v>4.4505338314318585</c:v>
                </c:pt>
                <c:pt idx="308">
                  <c:v>4.4529798627470374</c:v>
                </c:pt>
                <c:pt idx="309">
                  <c:v>4.4554179908777964</c:v>
                </c:pt>
                <c:pt idx="310">
                  <c:v>4.4578482667304469</c:v>
                </c:pt>
                <c:pt idx="311">
                  <c:v>4.4602707407210387</c:v>
                </c:pt>
                <c:pt idx="312">
                  <c:v>4.4626854627816002</c:v>
                </c:pt>
                <c:pt idx="313">
                  <c:v>4.465092482366372</c:v>
                </c:pt>
                <c:pt idx="314">
                  <c:v>4.4674918484578212</c:v>
                </c:pt>
                <c:pt idx="315">
                  <c:v>4.4698836095726877</c:v>
                </c:pt>
                <c:pt idx="316">
                  <c:v>4.4722678137677994</c:v>
                </c:pt>
                <c:pt idx="317">
                  <c:v>4.4746445086459206</c:v>
                </c:pt>
                <c:pt idx="318">
                  <c:v>4.4770137413614464</c:v>
                </c:pt>
                <c:pt idx="319">
                  <c:v>4.4793755586259785</c:v>
                </c:pt>
                <c:pt idx="320">
                  <c:v>4.481730006713911</c:v>
                </c:pt>
                <c:pt idx="321">
                  <c:v>4.4840771314678118</c:v>
                </c:pt>
                <c:pt idx="322">
                  <c:v>4.4864169783038177</c:v>
                </c:pt>
                <c:pt idx="323">
                  <c:v>4.4887495922168963</c:v>
                </c:pt>
                <c:pt idx="324">
                  <c:v>4.491075017786021</c:v>
                </c:pt>
                <c:pt idx="325">
                  <c:v>4.4933932991793224</c:v>
                </c:pt>
                <c:pt idx="326">
                  <c:v>4.4957044801590706</c:v>
                </c:pt>
                <c:pt idx="327">
                  <c:v>4.4980086040866789</c:v>
                </c:pt>
                <c:pt idx="328">
                  <c:v>4.5003057139275509</c:v>
                </c:pt>
                <c:pt idx="329">
                  <c:v>4.5025958522559071</c:v>
                </c:pt>
                <c:pt idx="330">
                  <c:v>4.5048790612595315</c:v>
                </c:pt>
                <c:pt idx="331">
                  <c:v>4.5071553827443829</c:v>
                </c:pt>
                <c:pt idx="332">
                  <c:v>4.5094248581392407</c:v>
                </c:pt>
                <c:pt idx="333">
                  <c:v>4.5116875285002163</c:v>
                </c:pt>
                <c:pt idx="334">
                  <c:v>4.5139434345151974</c:v>
                </c:pt>
                <c:pt idx="335">
                  <c:v>4.5161926165082349</c:v>
                </c:pt>
                <c:pt idx="336">
                  <c:v>4.5184351144438928</c:v>
                </c:pt>
                <c:pt idx="337">
                  <c:v>4.5206709679314843</c:v>
                </c:pt>
                <c:pt idx="338">
                  <c:v>4.5229002162292833</c:v>
                </c:pt>
                <c:pt idx="339">
                  <c:v>4.5251228982486635</c:v>
                </c:pt>
                <c:pt idx="340">
                  <c:v>4.5273390525581405</c:v>
                </c:pt>
                <c:pt idx="341">
                  <c:v>4.5295487173874394</c:v>
                </c:pt>
                <c:pt idx="342">
                  <c:v>4.5317519306314189</c:v>
                </c:pt>
                <c:pt idx="343">
                  <c:v>4.5339487298539698</c:v>
                </c:pt>
                <c:pt idx="344">
                  <c:v>4.5361391522918701</c:v>
                </c:pt>
                <c:pt idx="345">
                  <c:v>4.5383232348585629</c:v>
                </c:pt>
                <c:pt idx="346">
                  <c:v>4.5405010141479005</c:v>
                </c:pt>
                <c:pt idx="347">
                  <c:v>4.5426725264378165</c:v>
                </c:pt>
                <c:pt idx="348">
                  <c:v>4.5448378076939466</c:v>
                </c:pt>
                <c:pt idx="349">
                  <c:v>4.546996893573219</c:v>
                </c:pt>
                <c:pt idx="350">
                  <c:v>4.5491498194273428</c:v>
                </c:pt>
                <c:pt idx="351">
                  <c:v>4.551296620306327</c:v>
                </c:pt>
                <c:pt idx="352">
                  <c:v>4.5534373309618674</c:v>
                </c:pt>
                <c:pt idx="353">
                  <c:v>4.5555719858507473</c:v>
                </c:pt>
                <c:pt idx="354">
                  <c:v>4.5577006191381475</c:v>
                </c:pt>
                <c:pt idx="355">
                  <c:v>4.5598232647009427</c:v>
                </c:pt>
                <c:pt idx="356">
                  <c:v>4.561939956130912</c:v>
                </c:pt>
                <c:pt idx="357">
                  <c:v>4.5640507267379657</c:v>
                </c:pt>
                <c:pt idx="358">
                  <c:v>4.5661556095532534</c:v>
                </c:pt>
                <c:pt idx="359">
                  <c:v>4.5682546373322861</c:v>
                </c:pt>
                <c:pt idx="360">
                  <c:v>4.5703478425579895</c:v>
                </c:pt>
                <c:pt idx="361">
                  <c:v>4.5724352574437255</c:v>
                </c:pt>
                <c:pt idx="362">
                  <c:v>4.5745169139362538</c:v>
                </c:pt>
                <c:pt idx="363">
                  <c:v>4.5765928437186876</c:v>
                </c:pt>
                <c:pt idx="364">
                  <c:v>4.5786630782133519</c:v>
                </c:pt>
                <c:pt idx="365">
                  <c:v>4.5807276485846744</c:v>
                </c:pt>
                <c:pt idx="366">
                  <c:v>4.5827865857419798</c:v>
                </c:pt>
                <c:pt idx="367">
                  <c:v>4.5848399203422767</c:v>
                </c:pt>
                <c:pt idx="368">
                  <c:v>4.586887682792983</c:v>
                </c:pt>
                <c:pt idx="369">
                  <c:v>4.588929903254642</c:v>
                </c:pt>
                <c:pt idx="370">
                  <c:v>4.5909666116435712</c:v>
                </c:pt>
                <c:pt idx="371">
                  <c:v>4.5929978376345142</c:v>
                </c:pt>
                <c:pt idx="372">
                  <c:v>4.595023610663227</c:v>
                </c:pt>
                <c:pt idx="373">
                  <c:v>4.5970439599290067</c:v>
                </c:pt>
                <c:pt idx="374">
                  <c:v>4.5990589143972729</c:v>
                </c:pt>
                <c:pt idx="375">
                  <c:v>4.6010685028020184</c:v>
                </c:pt>
                <c:pt idx="376">
                  <c:v>4.6030727536482701</c:v>
                </c:pt>
                <c:pt idx="377">
                  <c:v>4.6050716952145434</c:v>
                </c:pt>
                <c:pt idx="378">
                  <c:v>4.6070653555551973</c:v>
                </c:pt>
                <c:pt idx="379">
                  <c:v>4.6090537625028416</c:v>
                </c:pt>
                <c:pt idx="380">
                  <c:v>4.6110369436706096</c:v>
                </c:pt>
                <c:pt idx="381">
                  <c:v>4.6130149264545199</c:v>
                </c:pt>
                <c:pt idx="382">
                  <c:v>4.6149877380357083</c:v>
                </c:pt>
                <c:pt idx="383">
                  <c:v>4.6169554053826998</c:v>
                </c:pt>
                <c:pt idx="384">
                  <c:v>4.6189179552535604</c:v>
                </c:pt>
                <c:pt idx="385">
                  <c:v>4.6208754141981627</c:v>
                </c:pt>
                <c:pt idx="386">
                  <c:v>4.6228278085602703</c:v>
                </c:pt>
                <c:pt idx="387">
                  <c:v>4.6247751644797201</c:v>
                </c:pt>
                <c:pt idx="388">
                  <c:v>4.6267175078944769</c:v>
                </c:pt>
                <c:pt idx="389">
                  <c:v>4.6286548645427361</c:v>
                </c:pt>
                <c:pt idx="390">
                  <c:v>4.6305872599649547</c:v>
                </c:pt>
                <c:pt idx="391">
                  <c:v>4.6325147195058785</c:v>
                </c:pt>
                <c:pt idx="392">
                  <c:v>4.6344372683165389</c:v>
                </c:pt>
                <c:pt idx="393">
                  <c:v>4.6363549313562205</c:v>
                </c:pt>
                <c:pt idx="394">
                  <c:v>4.6382677333943922</c:v>
                </c:pt>
                <c:pt idx="395">
                  <c:v>4.6401756990126319</c:v>
                </c:pt>
                <c:pt idx="396">
                  <c:v>4.6420788526065513</c:v>
                </c:pt>
                <c:pt idx="397">
                  <c:v>4.6439772183876356</c:v>
                </c:pt>
                <c:pt idx="398">
                  <c:v>4.6458708203850865</c:v>
                </c:pt>
                <c:pt idx="399">
                  <c:v>4.6477596824476839</c:v>
                </c:pt>
              </c:numCache>
            </c:numRef>
          </c:yVal>
          <c:smooth val="1"/>
        </c:ser>
        <c:ser>
          <c:idx val="1"/>
          <c:order val="1"/>
          <c:tx>
            <c:v>Math</c:v>
          </c:tx>
          <c:marker>
            <c:symbol val="none"/>
          </c:marker>
          <c:yVal>
            <c:numRef>
              <c:f>'%FRPL&amp;Subject'!$F$13:$F$412</c:f>
              <c:numCache>
                <c:formatCode>General</c:formatCode>
                <c:ptCount val="400"/>
                <c:pt idx="0">
                  <c:v>-0.74919946480000033</c:v>
                </c:pt>
                <c:pt idx="1">
                  <c:v>-0.22615060234946541</c:v>
                </c:pt>
                <c:pt idx="2">
                  <c:v>7.9813368228955919E-2</c:v>
                </c:pt>
                <c:pt idx="3">
                  <c:v>0.2968982601010699</c:v>
                </c:pt>
                <c:pt idx="4">
                  <c:v>0.46528238392277277</c:v>
                </c:pt>
                <c:pt idx="5">
                  <c:v>0.60286223067949074</c:v>
                </c:pt>
                <c:pt idx="6">
                  <c:v>0.71918433367713963</c:v>
                </c:pt>
                <c:pt idx="7">
                  <c:v>0.81994712255160451</c:v>
                </c:pt>
                <c:pt idx="8">
                  <c:v>0.90882620125791158</c:v>
                </c:pt>
                <c:pt idx="9">
                  <c:v>0.98833124637330694</c:v>
                </c:pt>
                <c:pt idx="10">
                  <c:v>1.0602523080536517</c:v>
                </c:pt>
                <c:pt idx="11">
                  <c:v>1.1259110931300256</c:v>
                </c:pt>
                <c:pt idx="12">
                  <c:v>1.186311320340476</c:v>
                </c:pt>
                <c:pt idx="13">
                  <c:v>1.2422331961276738</c:v>
                </c:pt>
                <c:pt idx="14">
                  <c:v>1.2942952169517283</c:v>
                </c:pt>
                <c:pt idx="15">
                  <c:v>1.3429959850021387</c:v>
                </c:pt>
                <c:pt idx="16">
                  <c:v>1.3887433246248215</c:v>
                </c:pt>
                <c:pt idx="17">
                  <c:v>1.4318750637084459</c:v>
                </c:pt>
                <c:pt idx="18">
                  <c:v>1.4726741888789958</c:v>
                </c:pt>
                <c:pt idx="19">
                  <c:v>1.5113801088238421</c:v>
                </c:pt>
                <c:pt idx="20">
                  <c:v>1.5481971667060963</c:v>
                </c:pt>
                <c:pt idx="21">
                  <c:v>1.5833011705041846</c:v>
                </c:pt>
                <c:pt idx="22">
                  <c:v>1.6168444705401368</c:v>
                </c:pt>
                <c:pt idx="23">
                  <c:v>1.6489599555805601</c:v>
                </c:pt>
                <c:pt idx="24">
                  <c:v>1.6797642326455442</c:v>
                </c:pt>
                <c:pt idx="25">
                  <c:v>1.7093601827910108</c:v>
                </c:pt>
                <c:pt idx="26">
                  <c:v>1.7378390342868675</c:v>
                </c:pt>
                <c:pt idx="27">
                  <c:v>1.7652820585782087</c:v>
                </c:pt>
                <c:pt idx="28">
                  <c:v>1.7917619685077939</c:v>
                </c:pt>
                <c:pt idx="29">
                  <c:v>1.8173440794022626</c:v>
                </c:pt>
                <c:pt idx="30">
                  <c:v>1.842087279704492</c:v>
                </c:pt>
                <c:pt idx="31">
                  <c:v>1.8660448474526736</c:v>
                </c:pt>
                <c:pt idx="32">
                  <c:v>1.8892651410826067</c:v>
                </c:pt>
                <c:pt idx="33">
                  <c:v>1.9117921870753558</c:v>
                </c:pt>
                <c:pt idx="34">
                  <c:v>1.9336661823999108</c:v>
                </c:pt>
                <c:pt idx="35">
                  <c:v>1.9549239261589819</c:v>
                </c:pt>
                <c:pt idx="36">
                  <c:v>1.9755991920813318</c:v>
                </c:pt>
                <c:pt idx="37">
                  <c:v>1.9957230513295314</c:v>
                </c:pt>
                <c:pt idx="38">
                  <c:v>2.0153241533694315</c:v>
                </c:pt>
                <c:pt idx="39">
                  <c:v>2.0344289712743766</c:v>
                </c:pt>
                <c:pt idx="40">
                  <c:v>2.0530620167350717</c:v>
                </c:pt>
                <c:pt idx="41">
                  <c:v>2.0712460291566281</c:v>
                </c:pt>
                <c:pt idx="42">
                  <c:v>2.0890021425023639</c:v>
                </c:pt>
                <c:pt idx="43">
                  <c:v>2.1063500329547207</c:v>
                </c:pt>
                <c:pt idx="44">
                  <c:v>2.1233080499806842</c:v>
                </c:pt>
                <c:pt idx="45">
                  <c:v>2.1398933329906722</c:v>
                </c:pt>
                <c:pt idx="46">
                  <c:v>2.1561219154504112</c:v>
                </c:pt>
                <c:pt idx="47">
                  <c:v>2.1720088180310948</c:v>
                </c:pt>
                <c:pt idx="48">
                  <c:v>2.1875681321542793</c:v>
                </c:pt>
                <c:pt idx="49">
                  <c:v>2.2028130950960794</c:v>
                </c:pt>
                <c:pt idx="50">
                  <c:v>2.2177561576537772</c:v>
                </c:pt>
                <c:pt idx="51">
                  <c:v>2.2324090452415462</c:v>
                </c:pt>
                <c:pt idx="52">
                  <c:v>2.2467828131664316</c:v>
                </c:pt>
                <c:pt idx="53">
                  <c:v>2.2608878967374046</c:v>
                </c:pt>
                <c:pt idx="54">
                  <c:v>2.2747341567764257</c:v>
                </c:pt>
                <c:pt idx="55">
                  <c:v>2.2883309210287441</c:v>
                </c:pt>
                <c:pt idx="56">
                  <c:v>2.3016870219079535</c:v>
                </c:pt>
                <c:pt idx="57">
                  <c:v>2.3148108309583271</c:v>
                </c:pt>
                <c:pt idx="58">
                  <c:v>2.3277102903712579</c:v>
                </c:pt>
                <c:pt idx="59">
                  <c:v>2.3403929418527993</c:v>
                </c:pt>
                <c:pt idx="60">
                  <c:v>2.3528659531051779</c:v>
                </c:pt>
                <c:pt idx="61">
                  <c:v>2.3651361421550283</c:v>
                </c:pt>
                <c:pt idx="62">
                  <c:v>2.3772099997350495</c:v>
                </c:pt>
                <c:pt idx="63">
                  <c:v>2.3890937099032077</c:v>
                </c:pt>
                <c:pt idx="64">
                  <c:v>2.4007931690632467</c:v>
                </c:pt>
                <c:pt idx="65">
                  <c:v>2.4123140035331394</c:v>
                </c:pt>
                <c:pt idx="66">
                  <c:v>2.4236615857924249</c:v>
                </c:pt>
                <c:pt idx="67">
                  <c:v>2.4348410495258888</c:v>
                </c:pt>
                <c:pt idx="68">
                  <c:v>2.4458573035690927</c:v>
                </c:pt>
                <c:pt idx="69">
                  <c:v>2.4567150448504469</c:v>
                </c:pt>
                <c:pt idx="70">
                  <c:v>2.4674187704153785</c:v>
                </c:pt>
                <c:pt idx="71">
                  <c:v>2.4779727886095171</c:v>
                </c:pt>
                <c:pt idx="72">
                  <c:v>2.4883812294905781</c:v>
                </c:pt>
                <c:pt idx="73">
                  <c:v>2.498648054531865</c:v>
                </c:pt>
                <c:pt idx="74">
                  <c:v>2.5087770656745012</c:v>
                </c:pt>
                <c:pt idx="75">
                  <c:v>2.5187719137800646</c:v>
                </c:pt>
                <c:pt idx="76">
                  <c:v>2.528636106530791</c:v>
                </c:pt>
                <c:pt idx="77">
                  <c:v>2.5383730158199671</c:v>
                </c:pt>
                <c:pt idx="78">
                  <c:v>2.5479858846716152</c:v>
                </c:pt>
                <c:pt idx="79">
                  <c:v>2.5574778337249118</c:v>
                </c:pt>
                <c:pt idx="80">
                  <c:v>2.5668518673158234</c:v>
                </c:pt>
                <c:pt idx="81">
                  <c:v>2.576110879185606</c:v>
                </c:pt>
                <c:pt idx="82">
                  <c:v>2.5852576578433148</c:v>
                </c:pt>
                <c:pt idx="83">
                  <c:v>2.5942948916071646</c:v>
                </c:pt>
                <c:pt idx="84">
                  <c:v>2.6032251733475942</c:v>
                </c:pt>
                <c:pt idx="85">
                  <c:v>2.6120510049528969</c:v>
                </c:pt>
                <c:pt idx="86">
                  <c:v>2.6207748015367516</c:v>
                </c:pt>
                <c:pt idx="87">
                  <c:v>2.6293988954052558</c:v>
                </c:pt>
                <c:pt idx="88">
                  <c:v>2.6379255397998733</c:v>
                </c:pt>
                <c:pt idx="89">
                  <c:v>2.6463569124312185</c:v>
                </c:pt>
                <c:pt idx="90">
                  <c:v>2.6546951188176156</c:v>
                </c:pt>
                <c:pt idx="91">
                  <c:v>2.6629421954412047</c:v>
                </c:pt>
                <c:pt idx="92">
                  <c:v>2.6711001127334475</c:v>
                </c:pt>
                <c:pt idx="93">
                  <c:v>2.6791707779009473</c:v>
                </c:pt>
                <c:pt idx="94">
                  <c:v>2.6871560376017691</c:v>
                </c:pt>
                <c:pt idx="95">
                  <c:v>2.6950576804816282</c:v>
                </c:pt>
                <c:pt idx="96">
                  <c:v>2.7028774395786521</c:v>
                </c:pt>
                <c:pt idx="97">
                  <c:v>2.7106169946048131</c:v>
                </c:pt>
                <c:pt idx="98">
                  <c:v>2.7182779741115617</c:v>
                </c:pt>
                <c:pt idx="99">
                  <c:v>2.7258619575466159</c:v>
                </c:pt>
                <c:pt idx="100">
                  <c:v>2.7333704772084162</c:v>
                </c:pt>
                <c:pt idx="101">
                  <c:v>2.740805020104311</c:v>
                </c:pt>
                <c:pt idx="102">
                  <c:v>2.7481670297180836</c:v>
                </c:pt>
                <c:pt idx="103">
                  <c:v>2.7554579076920804</c:v>
                </c:pt>
                <c:pt idx="104">
                  <c:v>2.7626790154288661</c:v>
                </c:pt>
                <c:pt idx="105">
                  <c:v>2.7698316756169685</c:v>
                </c:pt>
                <c:pt idx="106">
                  <c:v>2.7769171736849545</c:v>
                </c:pt>
                <c:pt idx="107">
                  <c:v>2.7839367591879411</c:v>
                </c:pt>
                <c:pt idx="108">
                  <c:v>2.7908916471301146</c:v>
                </c:pt>
                <c:pt idx="109">
                  <c:v>2.7977830192269599</c:v>
                </c:pt>
                <c:pt idx="110">
                  <c:v>2.8046120251102864</c:v>
                </c:pt>
                <c:pt idx="111">
                  <c:v>2.8113797834792771</c:v>
                </c:pt>
                <c:pt idx="112">
                  <c:v>2.818087383200333</c:v>
                </c:pt>
                <c:pt idx="113">
                  <c:v>2.8247358843584873</c:v>
                </c:pt>
                <c:pt idx="114">
                  <c:v>2.8313263192629088</c:v>
                </c:pt>
                <c:pt idx="115">
                  <c:v>2.8378596934088596</c:v>
                </c:pt>
                <c:pt idx="116">
                  <c:v>2.8443369863983872</c:v>
                </c:pt>
                <c:pt idx="117">
                  <c:v>2.8507591528217917</c:v>
                </c:pt>
                <c:pt idx="118">
                  <c:v>2.8571271231019608</c:v>
                </c:pt>
                <c:pt idx="119">
                  <c:v>2.8634418043033332</c:v>
                </c:pt>
                <c:pt idx="120">
                  <c:v>2.8697040809073036</c:v>
                </c:pt>
                <c:pt idx="121">
                  <c:v>2.8759148155557162</c:v>
                </c:pt>
                <c:pt idx="122">
                  <c:v>2.8820748497640265</c:v>
                </c:pt>
                <c:pt idx="123">
                  <c:v>2.8881850046055613</c:v>
                </c:pt>
                <c:pt idx="124">
                  <c:v>2.8942460813683173</c:v>
                </c:pt>
                <c:pt idx="125">
                  <c:v>2.900258862185586</c:v>
                </c:pt>
                <c:pt idx="126">
                  <c:v>2.906224110641654</c:v>
                </c:pt>
                <c:pt idx="127">
                  <c:v>2.912142572353742</c:v>
                </c:pt>
                <c:pt idx="128">
                  <c:v>2.9180149755313192</c:v>
                </c:pt>
                <c:pt idx="129">
                  <c:v>2.923842031513781</c:v>
                </c:pt>
                <c:pt idx="130">
                  <c:v>2.9296244352875882</c:v>
                </c:pt>
                <c:pt idx="131">
                  <c:v>2.9353628659836764</c:v>
                </c:pt>
                <c:pt idx="132">
                  <c:v>2.9410579873561362</c:v>
                </c:pt>
                <c:pt idx="133">
                  <c:v>2.94671044824296</c:v>
                </c:pt>
                <c:pt idx="134">
                  <c:v>2.9523208830096386</c:v>
                </c:pt>
                <c:pt idx="135">
                  <c:v>2.9578899119764257</c:v>
                </c:pt>
                <c:pt idx="136">
                  <c:v>2.9634181418299042</c:v>
                </c:pt>
                <c:pt idx="137">
                  <c:v>2.9689061660196279</c:v>
                </c:pt>
                <c:pt idx="138">
                  <c:v>2.9743545651404206</c:v>
                </c:pt>
                <c:pt idx="139">
                  <c:v>2.9797639073009807</c:v>
                </c:pt>
                <c:pt idx="140">
                  <c:v>2.98513474847937</c:v>
                </c:pt>
                <c:pt idx="141">
                  <c:v>2.9904676328659132</c:v>
                </c:pt>
                <c:pt idx="142">
                  <c:v>2.9957630931941241</c:v>
                </c:pt>
                <c:pt idx="143">
                  <c:v>3.0010216510600523</c:v>
                </c:pt>
                <c:pt idx="144">
                  <c:v>3.0062438172305663</c:v>
                </c:pt>
                <c:pt idx="145">
                  <c:v>3.0114300919411114</c:v>
                </c:pt>
                <c:pt idx="146">
                  <c:v>3.0165809651832336</c:v>
                </c:pt>
                <c:pt idx="147">
                  <c:v>3.0216969169824015</c:v>
                </c:pt>
                <c:pt idx="148">
                  <c:v>3.0267784176664438</c:v>
                </c:pt>
                <c:pt idx="149">
                  <c:v>3.0318259281250337</c:v>
                </c:pt>
                <c:pt idx="150">
                  <c:v>3.0368399000605408</c:v>
                </c:pt>
                <c:pt idx="151">
                  <c:v>3.0418207762306011</c:v>
                </c:pt>
                <c:pt idx="152">
                  <c:v>3.0467689906827324</c:v>
                </c:pt>
                <c:pt idx="153">
                  <c:v>3.0516849689813252</c:v>
                </c:pt>
                <c:pt idx="154">
                  <c:v>3.0565691284272627</c:v>
                </c:pt>
                <c:pt idx="155">
                  <c:v>3.0614218782705036</c:v>
                </c:pt>
                <c:pt idx="156">
                  <c:v>3.0662436199158321</c:v>
                </c:pt>
                <c:pt idx="157">
                  <c:v>3.0710347471221526</c:v>
                </c:pt>
                <c:pt idx="158">
                  <c:v>3.0757956461953881</c:v>
                </c:pt>
                <c:pt idx="159">
                  <c:v>3.0805266961754474</c:v>
                </c:pt>
                <c:pt idx="160">
                  <c:v>3.0852282690172772</c:v>
                </c:pt>
                <c:pt idx="161">
                  <c:v>3.0899007297663594</c:v>
                </c:pt>
                <c:pt idx="162">
                  <c:v>3.0945444367287824</c:v>
                </c:pt>
                <c:pt idx="163">
                  <c:v>3.0991597416361412</c:v>
                </c:pt>
                <c:pt idx="164">
                  <c:v>3.1037469898053782</c:v>
                </c:pt>
                <c:pt idx="165">
                  <c:v>3.1083065202938487</c:v>
                </c:pt>
                <c:pt idx="166">
                  <c:v>3.1128386660496834</c:v>
                </c:pt>
                <c:pt idx="167">
                  <c:v>3.1173437540577011</c:v>
                </c:pt>
                <c:pt idx="168">
                  <c:v>3.1218221054809518</c:v>
                </c:pt>
                <c:pt idx="169">
                  <c:v>3.1262740357981271</c:v>
                </c:pt>
                <c:pt idx="170">
                  <c:v>3.1306998549369092</c:v>
                </c:pt>
                <c:pt idx="171">
                  <c:v>3.1350998674034334</c:v>
                </c:pt>
                <c:pt idx="172">
                  <c:v>3.1394743724080247</c:v>
                </c:pt>
                <c:pt idx="173">
                  <c:v>3.1438236639872841</c:v>
                </c:pt>
                <c:pt idx="174">
                  <c:v>3.1481480311226848</c:v>
                </c:pt>
                <c:pt idx="175">
                  <c:v>3.1524477578557901</c:v>
                </c:pt>
                <c:pt idx="176">
                  <c:v>3.1567231234002109</c:v>
                </c:pt>
                <c:pt idx="177">
                  <c:v>3.1609744022504098</c:v>
                </c:pt>
                <c:pt idx="178">
                  <c:v>3.165201864287436</c:v>
                </c:pt>
                <c:pt idx="179">
                  <c:v>3.1694057748817541</c:v>
                </c:pt>
                <c:pt idx="180">
                  <c:v>3.1735863949931931</c:v>
                </c:pt>
                <c:pt idx="181">
                  <c:v>3.1777439812681507</c:v>
                </c:pt>
                <c:pt idx="182">
                  <c:v>3.1818787861341375</c:v>
                </c:pt>
                <c:pt idx="183">
                  <c:v>3.1859910578917439</c:v>
                </c:pt>
                <c:pt idx="184">
                  <c:v>3.1900810408041052</c:v>
                </c:pt>
                <c:pt idx="185">
                  <c:v>3.1941489751839827</c:v>
                </c:pt>
                <c:pt idx="186">
                  <c:v>3.1981950974784716</c:v>
                </c:pt>
                <c:pt idx="187">
                  <c:v>3.2022196403514811</c:v>
                </c:pt>
                <c:pt idx="188">
                  <c:v>3.2062228327640074</c:v>
                </c:pt>
                <c:pt idx="189">
                  <c:v>3.2102049000523052</c:v>
                </c:pt>
                <c:pt idx="190">
                  <c:v>3.2141660640039875</c:v>
                </c:pt>
                <c:pt idx="191">
                  <c:v>3.2181065429321669</c:v>
                </c:pt>
                <c:pt idx="192">
                  <c:v>3.222026551747629</c:v>
                </c:pt>
                <c:pt idx="193">
                  <c:v>3.2259263020291886</c:v>
                </c:pt>
                <c:pt idx="194">
                  <c:v>3.2298060020922041</c:v>
                </c:pt>
                <c:pt idx="195">
                  <c:v>3.2336658570553491</c:v>
                </c:pt>
                <c:pt idx="196">
                  <c:v>3.2375060689056885</c:v>
                </c:pt>
                <c:pt idx="197">
                  <c:v>3.2413268365620991</c:v>
                </c:pt>
                <c:pt idx="198">
                  <c:v>3.245128355937104</c:v>
                </c:pt>
                <c:pt idx="199">
                  <c:v>3.2489108199971501</c:v>
                </c:pt>
                <c:pt idx="200">
                  <c:v>3.2526744188213792</c:v>
                </c:pt>
                <c:pt idx="201">
                  <c:v>3.2564193396589483</c:v>
                </c:pt>
                <c:pt idx="202">
                  <c:v>3.2601457669849361</c:v>
                </c:pt>
                <c:pt idx="203">
                  <c:v>3.2638538825548462</c:v>
                </c:pt>
                <c:pt idx="204">
                  <c:v>3.2675438654578453</c:v>
                </c:pt>
                <c:pt idx="205">
                  <c:v>3.2712158921686187</c:v>
                </c:pt>
                <c:pt idx="206">
                  <c:v>3.274870136598047</c:v>
                </c:pt>
                <c:pt idx="207">
                  <c:v>3.2785067701426178</c:v>
                </c:pt>
                <c:pt idx="208">
                  <c:v>3.2821259617326484</c:v>
                </c:pt>
                <c:pt idx="209">
                  <c:v>3.2857278778794052</c:v>
                </c:pt>
                <c:pt idx="210">
                  <c:v>3.2893126827210417</c:v>
                </c:pt>
                <c:pt idx="211">
                  <c:v>3.292880538067501</c:v>
                </c:pt>
                <c:pt idx="212">
                  <c:v>3.2964316034443342</c:v>
                </c:pt>
                <c:pt idx="213">
                  <c:v>3.2999660361354897</c:v>
                </c:pt>
                <c:pt idx="214">
                  <c:v>3.3034839912251348</c:v>
                </c:pt>
                <c:pt idx="215">
                  <c:v>3.3069856216384723</c:v>
                </c:pt>
                <c:pt idx="216">
                  <c:v>3.3104710781816316</c:v>
                </c:pt>
                <c:pt idx="217">
                  <c:v>3.3139405095806467</c:v>
                </c:pt>
                <c:pt idx="218">
                  <c:v>3.3173940625195351</c:v>
                </c:pt>
                <c:pt idx="219">
                  <c:v>3.3208318816774955</c:v>
                </c:pt>
                <c:pt idx="220">
                  <c:v>3.3242541097652967</c:v>
                </c:pt>
                <c:pt idx="221">
                  <c:v>3.3276608875608229</c:v>
                </c:pt>
                <c:pt idx="222">
                  <c:v>3.3310523539438028</c:v>
                </c:pt>
                <c:pt idx="223">
                  <c:v>3.3344286459298127</c:v>
                </c:pt>
                <c:pt idx="224">
                  <c:v>3.3377898987034578</c:v>
                </c:pt>
                <c:pt idx="225">
                  <c:v>3.3411362456508682</c:v>
                </c:pt>
                <c:pt idx="226">
                  <c:v>3.3444678183914682</c:v>
                </c:pt>
                <c:pt idx="227">
                  <c:v>3.3477847468090252</c:v>
                </c:pt>
                <c:pt idx="228">
                  <c:v>3.3510871590820308</c:v>
                </c:pt>
                <c:pt idx="229">
                  <c:v>3.3543751817134431</c:v>
                </c:pt>
                <c:pt idx="230">
                  <c:v>3.3576489395597418</c:v>
                </c:pt>
                <c:pt idx="231">
                  <c:v>3.3609085558593992</c:v>
                </c:pt>
                <c:pt idx="232">
                  <c:v>3.3641541522606793</c:v>
                </c:pt>
                <c:pt idx="233">
                  <c:v>3.3673858488489246</c:v>
                </c:pt>
                <c:pt idx="234">
                  <c:v>3.3706037641731821</c:v>
                </c:pt>
                <c:pt idx="235">
                  <c:v>3.3738080152723269</c:v>
                </c:pt>
                <c:pt idx="236">
                  <c:v>3.3769987177005714</c:v>
                </c:pt>
                <c:pt idx="237">
                  <c:v>3.3801759855524973</c:v>
                </c:pt>
                <c:pt idx="238">
                  <c:v>3.3833399314875208</c:v>
                </c:pt>
                <c:pt idx="239">
                  <c:v>3.3864906667538661</c:v>
                </c:pt>
                <c:pt idx="240">
                  <c:v>3.3896283012120487</c:v>
                </c:pt>
                <c:pt idx="241">
                  <c:v>3.3927529433578356</c:v>
                </c:pt>
                <c:pt idx="242">
                  <c:v>3.3958647003447777</c:v>
                </c:pt>
                <c:pt idx="243">
                  <c:v>3.3989636780062513</c:v>
                </c:pt>
                <c:pt idx="244">
                  <c:v>3.4020499808770523</c:v>
                </c:pt>
                <c:pt idx="245">
                  <c:v>3.405123712214563</c:v>
                </c:pt>
                <c:pt idx="246">
                  <c:v>3.4081849740194738</c:v>
                </c:pt>
                <c:pt idx="247">
                  <c:v>3.4112338670560978</c:v>
                </c:pt>
                <c:pt idx="248">
                  <c:v>3.4142704908722674</c:v>
                </c:pt>
                <c:pt idx="249">
                  <c:v>3.4172949438188507</c:v>
                </c:pt>
                <c:pt idx="250">
                  <c:v>3.4203073230688434</c:v>
                </c:pt>
                <c:pt idx="251">
                  <c:v>3.4233077246361212</c:v>
                </c:pt>
                <c:pt idx="252">
                  <c:v>3.4262962433937867</c:v>
                </c:pt>
                <c:pt idx="253">
                  <c:v>3.4292729730921869</c:v>
                </c:pt>
                <c:pt idx="254">
                  <c:v>3.4322380063765476</c:v>
                </c:pt>
                <c:pt idx="255">
                  <c:v>3.4351914348042771</c:v>
                </c:pt>
                <c:pt idx="256">
                  <c:v>3.4381333488619368</c:v>
                </c:pt>
                <c:pt idx="257">
                  <c:v>3.4410638379818534</c:v>
                </c:pt>
                <c:pt idx="258">
                  <c:v>3.4439829905584718</c:v>
                </c:pt>
                <c:pt idx="259">
                  <c:v>3.4468908939643184</c:v>
                </c:pt>
                <c:pt idx="260">
                  <c:v>3.4497876345657041</c:v>
                </c:pt>
                <c:pt idx="261">
                  <c:v>3.4526732977381234</c:v>
                </c:pt>
                <c:pt idx="262">
                  <c:v>3.4555479678813432</c:v>
                </c:pt>
                <c:pt idx="263">
                  <c:v>3.4584117284342106</c:v>
                </c:pt>
                <c:pt idx="264">
                  <c:v>3.4612646618892038</c:v>
                </c:pt>
                <c:pt idx="265">
                  <c:v>3.4641068498066732</c:v>
                </c:pt>
                <c:pt idx="266">
                  <c:v>3.4669383728288277</c:v>
                </c:pt>
                <c:pt idx="267">
                  <c:v>3.469759310693493</c:v>
                </c:pt>
                <c:pt idx="268">
                  <c:v>3.4725697422475492</c:v>
                </c:pt>
                <c:pt idx="269">
                  <c:v>3.4753697454601751</c:v>
                </c:pt>
                <c:pt idx="270">
                  <c:v>3.4781593974358227</c:v>
                </c:pt>
                <c:pt idx="271">
                  <c:v>3.4809387744269622</c:v>
                </c:pt>
                <c:pt idx="272">
                  <c:v>3.4837079518465734</c:v>
                </c:pt>
                <c:pt idx="273">
                  <c:v>3.4864670042804393</c:v>
                </c:pt>
                <c:pt idx="274">
                  <c:v>3.4892160054991948</c:v>
                </c:pt>
                <c:pt idx="275">
                  <c:v>3.4919550284701608</c:v>
                </c:pt>
                <c:pt idx="276">
                  <c:v>3.494684145368967</c:v>
                </c:pt>
                <c:pt idx="277">
                  <c:v>3.4974034275909558</c:v>
                </c:pt>
                <c:pt idx="278">
                  <c:v>3.5001129457624045</c:v>
                </c:pt>
                <c:pt idx="279">
                  <c:v>3.5028127697515172</c:v>
                </c:pt>
                <c:pt idx="280">
                  <c:v>3.5055029686792447</c:v>
                </c:pt>
                <c:pt idx="281">
                  <c:v>3.5081836109299034</c:v>
                </c:pt>
                <c:pt idx="282">
                  <c:v>3.5108547641615884</c:v>
                </c:pt>
                <c:pt idx="283">
                  <c:v>3.5135164953164475</c:v>
                </c:pt>
                <c:pt idx="284">
                  <c:v>3.5161688706307239</c:v>
                </c:pt>
                <c:pt idx="285">
                  <c:v>3.5188119556446602</c:v>
                </c:pt>
                <c:pt idx="286">
                  <c:v>3.5214458152122101</c:v>
                </c:pt>
                <c:pt idx="287">
                  <c:v>3.5240705135105861</c:v>
                </c:pt>
                <c:pt idx="288">
                  <c:v>3.5266861140496402</c:v>
                </c:pt>
                <c:pt idx="289">
                  <c:v>3.5292926796810997</c:v>
                </c:pt>
                <c:pt idx="290">
                  <c:v>3.5318902726076091</c:v>
                </c:pt>
                <c:pt idx="291">
                  <c:v>3.5344789543916453</c:v>
                </c:pt>
                <c:pt idx="292">
                  <c:v>3.537058785964279</c:v>
                </c:pt>
                <c:pt idx="293">
                  <c:v>3.5396298276337683</c:v>
                </c:pt>
                <c:pt idx="294">
                  <c:v>3.5421921390940279</c:v>
                </c:pt>
                <c:pt idx="295">
                  <c:v>3.5447457794329384</c:v>
                </c:pt>
                <c:pt idx="296">
                  <c:v>3.54729080714052</c:v>
                </c:pt>
                <c:pt idx="297">
                  <c:v>3.5498272801169803</c:v>
                </c:pt>
                <c:pt idx="298">
                  <c:v>3.5523552556806131</c:v>
                </c:pt>
                <c:pt idx="299">
                  <c:v>3.5548747905755702</c:v>
                </c:pt>
                <c:pt idx="300">
                  <c:v>3.5573859409795032</c:v>
                </c:pt>
                <c:pt idx="301">
                  <c:v>3.5598887625110782</c:v>
                </c:pt>
                <c:pt idx="302">
                  <c:v>3.5623833102373719</c:v>
                </c:pt>
                <c:pt idx="303">
                  <c:v>3.5648696386811372</c:v>
                </c:pt>
                <c:pt idx="304">
                  <c:v>3.5673478018279567</c:v>
                </c:pt>
                <c:pt idx="305">
                  <c:v>3.5698178531332667</c:v>
                </c:pt>
                <c:pt idx="306">
                  <c:v>3.5722798455292986</c:v>
                </c:pt>
                <c:pt idx="307">
                  <c:v>3.5747338314318595</c:v>
                </c:pt>
                <c:pt idx="308">
                  <c:v>3.5771798627470415</c:v>
                </c:pt>
                <c:pt idx="309">
                  <c:v>3.5796179908777987</c:v>
                </c:pt>
                <c:pt idx="310">
                  <c:v>3.5820482667304505</c:v>
                </c:pt>
                <c:pt idx="311">
                  <c:v>3.5844707407210388</c:v>
                </c:pt>
                <c:pt idx="312">
                  <c:v>3.5868854627816003</c:v>
                </c:pt>
                <c:pt idx="313">
                  <c:v>3.5892924823663686</c:v>
                </c:pt>
                <c:pt idx="314">
                  <c:v>3.5916918484578253</c:v>
                </c:pt>
                <c:pt idx="315">
                  <c:v>3.5940836095726847</c:v>
                </c:pt>
                <c:pt idx="316">
                  <c:v>3.5964678137677968</c:v>
                </c:pt>
                <c:pt idx="317">
                  <c:v>3.5988445086459238</c:v>
                </c:pt>
                <c:pt idx="318">
                  <c:v>3.6012137413614469</c:v>
                </c:pt>
                <c:pt idx="319">
                  <c:v>3.6035755586259834</c:v>
                </c:pt>
                <c:pt idx="320">
                  <c:v>3.6059300067139128</c:v>
                </c:pt>
                <c:pt idx="321">
                  <c:v>3.6082771314678119</c:v>
                </c:pt>
                <c:pt idx="322">
                  <c:v>3.6106169783038178</c:v>
                </c:pt>
                <c:pt idx="323">
                  <c:v>3.6129495922168928</c:v>
                </c:pt>
                <c:pt idx="324">
                  <c:v>3.6152750177860207</c:v>
                </c:pt>
                <c:pt idx="325">
                  <c:v>3.6175932991793203</c:v>
                </c:pt>
                <c:pt idx="326">
                  <c:v>3.6199044801590667</c:v>
                </c:pt>
                <c:pt idx="327">
                  <c:v>3.6222086040866763</c:v>
                </c:pt>
                <c:pt idx="328">
                  <c:v>3.6245057139275523</c:v>
                </c:pt>
                <c:pt idx="329">
                  <c:v>3.6267958522559156</c:v>
                </c:pt>
                <c:pt idx="330">
                  <c:v>3.6290790612595338</c:v>
                </c:pt>
                <c:pt idx="331">
                  <c:v>3.631355382744383</c:v>
                </c:pt>
                <c:pt idx="332">
                  <c:v>3.6336248581392452</c:v>
                </c:pt>
                <c:pt idx="333">
                  <c:v>3.635887528500219</c:v>
                </c:pt>
                <c:pt idx="334">
                  <c:v>3.6381434345151944</c:v>
                </c:pt>
                <c:pt idx="335">
                  <c:v>3.640392616508235</c:v>
                </c:pt>
                <c:pt idx="336">
                  <c:v>3.6426351144438915</c:v>
                </c:pt>
                <c:pt idx="337">
                  <c:v>3.6448709679314883</c:v>
                </c:pt>
                <c:pt idx="338">
                  <c:v>3.6471002162292891</c:v>
                </c:pt>
                <c:pt idx="339">
                  <c:v>3.6493228982486636</c:v>
                </c:pt>
                <c:pt idx="340">
                  <c:v>3.6515390525581441</c:v>
                </c:pt>
                <c:pt idx="341">
                  <c:v>3.6537487173874434</c:v>
                </c:pt>
                <c:pt idx="342">
                  <c:v>3.655951930631419</c:v>
                </c:pt>
                <c:pt idx="343">
                  <c:v>3.6581487298539668</c:v>
                </c:pt>
                <c:pt idx="344">
                  <c:v>3.6603391522918676</c:v>
                </c:pt>
                <c:pt idx="345">
                  <c:v>3.6625232348585604</c:v>
                </c:pt>
                <c:pt idx="346">
                  <c:v>3.6647010141479019</c:v>
                </c:pt>
                <c:pt idx="347">
                  <c:v>3.6668725264378188</c:v>
                </c:pt>
                <c:pt idx="348">
                  <c:v>3.6690378076939547</c:v>
                </c:pt>
                <c:pt idx="349">
                  <c:v>3.6711968935732187</c:v>
                </c:pt>
                <c:pt idx="350">
                  <c:v>3.6733498194273442</c:v>
                </c:pt>
                <c:pt idx="351">
                  <c:v>3.6754966203063244</c:v>
                </c:pt>
                <c:pt idx="352">
                  <c:v>3.6776373309618666</c:v>
                </c:pt>
                <c:pt idx="353">
                  <c:v>3.6797719858507474</c:v>
                </c:pt>
                <c:pt idx="354">
                  <c:v>3.6819006191381503</c:v>
                </c:pt>
                <c:pt idx="355">
                  <c:v>3.684023264700945</c:v>
                </c:pt>
                <c:pt idx="356">
                  <c:v>3.6861399561309192</c:v>
                </c:pt>
                <c:pt idx="357">
                  <c:v>3.6882507267379712</c:v>
                </c:pt>
                <c:pt idx="358">
                  <c:v>3.6903556095532548</c:v>
                </c:pt>
                <c:pt idx="359">
                  <c:v>3.6924546373322875</c:v>
                </c:pt>
                <c:pt idx="360">
                  <c:v>3.6945478425579954</c:v>
                </c:pt>
                <c:pt idx="361">
                  <c:v>3.6966352574437278</c:v>
                </c:pt>
                <c:pt idx="362">
                  <c:v>3.6987169139362575</c:v>
                </c:pt>
                <c:pt idx="363">
                  <c:v>3.700792843718685</c:v>
                </c:pt>
                <c:pt idx="364">
                  <c:v>3.7028630782133494</c:v>
                </c:pt>
                <c:pt idx="365">
                  <c:v>3.7049276485846749</c:v>
                </c:pt>
                <c:pt idx="366">
                  <c:v>3.7069865857419813</c:v>
                </c:pt>
                <c:pt idx="367">
                  <c:v>3.7090399203422781</c:v>
                </c:pt>
                <c:pt idx="368">
                  <c:v>3.7110876827929844</c:v>
                </c:pt>
                <c:pt idx="369">
                  <c:v>3.7131299032546394</c:v>
                </c:pt>
                <c:pt idx="370">
                  <c:v>3.7151666116435713</c:v>
                </c:pt>
                <c:pt idx="371">
                  <c:v>3.7171978376345196</c:v>
                </c:pt>
                <c:pt idx="372">
                  <c:v>3.719223610663223</c:v>
                </c:pt>
                <c:pt idx="373">
                  <c:v>3.7212439599290068</c:v>
                </c:pt>
                <c:pt idx="374">
                  <c:v>3.723258914397273</c:v>
                </c:pt>
                <c:pt idx="375">
                  <c:v>3.7252685028020176</c:v>
                </c:pt>
                <c:pt idx="376">
                  <c:v>3.7272727536482702</c:v>
                </c:pt>
                <c:pt idx="377">
                  <c:v>3.7292716952145417</c:v>
                </c:pt>
                <c:pt idx="378">
                  <c:v>3.7312653555551987</c:v>
                </c:pt>
                <c:pt idx="379">
                  <c:v>3.7332537625028404</c:v>
                </c:pt>
                <c:pt idx="380">
                  <c:v>3.7352369436706097</c:v>
                </c:pt>
                <c:pt idx="381">
                  <c:v>3.7372149264545231</c:v>
                </c:pt>
                <c:pt idx="382">
                  <c:v>3.7391877380357186</c:v>
                </c:pt>
                <c:pt idx="383">
                  <c:v>3.7411554053826999</c:v>
                </c:pt>
                <c:pt idx="384">
                  <c:v>3.7431179552535645</c:v>
                </c:pt>
                <c:pt idx="385">
                  <c:v>3.745075414198161</c:v>
                </c:pt>
                <c:pt idx="386">
                  <c:v>3.7470278085602775</c:v>
                </c:pt>
                <c:pt idx="387">
                  <c:v>3.7489751644797229</c:v>
                </c:pt>
                <c:pt idx="388">
                  <c:v>3.7509175078944819</c:v>
                </c:pt>
                <c:pt idx="389">
                  <c:v>3.7528548645427389</c:v>
                </c:pt>
                <c:pt idx="390">
                  <c:v>3.7547872599649605</c:v>
                </c:pt>
                <c:pt idx="391">
                  <c:v>3.7567147195058839</c:v>
                </c:pt>
                <c:pt idx="392">
                  <c:v>3.7586372683165474</c:v>
                </c:pt>
                <c:pt idx="393">
                  <c:v>3.7605549313562232</c:v>
                </c:pt>
                <c:pt idx="394">
                  <c:v>3.7624677333943879</c:v>
                </c:pt>
                <c:pt idx="395">
                  <c:v>3.7643756990126334</c:v>
                </c:pt>
                <c:pt idx="396">
                  <c:v>3.7662788526065563</c:v>
                </c:pt>
                <c:pt idx="397">
                  <c:v>3.768177218387641</c:v>
                </c:pt>
                <c:pt idx="398">
                  <c:v>3.7700708203850919</c:v>
                </c:pt>
                <c:pt idx="399">
                  <c:v>3.771959682447684</c:v>
                </c:pt>
              </c:numCache>
            </c:numRef>
          </c:yVal>
          <c:smooth val="1"/>
        </c:ser>
        <c:ser>
          <c:idx val="2"/>
          <c:order val="2"/>
          <c:tx>
            <c:v>English</c:v>
          </c:tx>
          <c:spPr>
            <a:ln>
              <a:solidFill>
                <a:schemeClr val="bg2"/>
              </a:solidFill>
            </a:ln>
          </c:spPr>
          <c:marker>
            <c:symbol val="none"/>
          </c:marker>
          <c:yVal>
            <c:numRef>
              <c:f>'%FRPL&amp;Subject'!$G$13:$G$412</c:f>
              <c:numCache>
                <c:formatCode>General</c:formatCode>
                <c:ptCount val="400"/>
                <c:pt idx="0">
                  <c:v>1.8214005352</c:v>
                </c:pt>
                <c:pt idx="1">
                  <c:v>2.3444493976505347</c:v>
                </c:pt>
                <c:pt idx="2">
                  <c:v>2.6504133682289575</c:v>
                </c:pt>
                <c:pt idx="3">
                  <c:v>2.8674982601010699</c:v>
                </c:pt>
                <c:pt idx="4">
                  <c:v>3.0358823839227727</c:v>
                </c:pt>
                <c:pt idx="5">
                  <c:v>3.1734622306794904</c:v>
                </c:pt>
                <c:pt idx="6">
                  <c:v>3.2897843336771402</c:v>
                </c:pt>
                <c:pt idx="7">
                  <c:v>3.3905471225516037</c:v>
                </c:pt>
                <c:pt idx="8">
                  <c:v>3.4794262012579136</c:v>
                </c:pt>
                <c:pt idx="9">
                  <c:v>3.5589312463733096</c:v>
                </c:pt>
                <c:pt idx="10">
                  <c:v>3.6308523080536497</c:v>
                </c:pt>
                <c:pt idx="11">
                  <c:v>3.6965110931300247</c:v>
                </c:pt>
                <c:pt idx="12">
                  <c:v>3.7569113203404756</c:v>
                </c:pt>
                <c:pt idx="13">
                  <c:v>3.8128331961276731</c:v>
                </c:pt>
                <c:pt idx="14">
                  <c:v>3.8648952169517283</c:v>
                </c:pt>
                <c:pt idx="15">
                  <c:v>3.9135959850021393</c:v>
                </c:pt>
                <c:pt idx="16">
                  <c:v>3.9593433246248182</c:v>
                </c:pt>
                <c:pt idx="17">
                  <c:v>4.0024750637084434</c:v>
                </c:pt>
                <c:pt idx="18">
                  <c:v>4.0432741888789963</c:v>
                </c:pt>
                <c:pt idx="19">
                  <c:v>4.0819801088238421</c:v>
                </c:pt>
                <c:pt idx="20">
                  <c:v>4.1187971667060914</c:v>
                </c:pt>
                <c:pt idx="21">
                  <c:v>4.1539011705041853</c:v>
                </c:pt>
                <c:pt idx="22">
                  <c:v>4.1874444705401368</c:v>
                </c:pt>
                <c:pt idx="23">
                  <c:v>4.2195599555805599</c:v>
                </c:pt>
                <c:pt idx="24">
                  <c:v>4.2503642326455449</c:v>
                </c:pt>
                <c:pt idx="25">
                  <c:v>4.2799601827910161</c:v>
                </c:pt>
                <c:pt idx="26">
                  <c:v>4.3084390342868684</c:v>
                </c:pt>
                <c:pt idx="27">
                  <c:v>4.3358820585782061</c:v>
                </c:pt>
                <c:pt idx="28">
                  <c:v>4.3623619685077886</c:v>
                </c:pt>
                <c:pt idx="29">
                  <c:v>4.3879440794022599</c:v>
                </c:pt>
                <c:pt idx="30">
                  <c:v>4.4126872797044889</c:v>
                </c:pt>
                <c:pt idx="31">
                  <c:v>4.4366448474526772</c:v>
                </c:pt>
                <c:pt idx="32">
                  <c:v>4.4598651410826111</c:v>
                </c:pt>
                <c:pt idx="33">
                  <c:v>4.4823921870753587</c:v>
                </c:pt>
                <c:pt idx="34">
                  <c:v>4.5042661823999124</c:v>
                </c:pt>
                <c:pt idx="35">
                  <c:v>4.5255239261589777</c:v>
                </c:pt>
                <c:pt idx="36">
                  <c:v>4.5461991920813372</c:v>
                </c:pt>
                <c:pt idx="37">
                  <c:v>4.5663230513295314</c:v>
                </c:pt>
                <c:pt idx="38">
                  <c:v>4.5859241533694295</c:v>
                </c:pt>
                <c:pt idx="39">
                  <c:v>4.6050289712743764</c:v>
                </c:pt>
                <c:pt idx="40">
                  <c:v>4.6236620167350715</c:v>
                </c:pt>
                <c:pt idx="41">
                  <c:v>4.6418460291566301</c:v>
                </c:pt>
                <c:pt idx="42">
                  <c:v>4.6596021425023659</c:v>
                </c:pt>
                <c:pt idx="43">
                  <c:v>4.6769500329547204</c:v>
                </c:pt>
                <c:pt idx="44">
                  <c:v>4.693908049980684</c:v>
                </c:pt>
                <c:pt idx="45">
                  <c:v>4.7104933329906746</c:v>
                </c:pt>
                <c:pt idx="46">
                  <c:v>4.7267219154504101</c:v>
                </c:pt>
                <c:pt idx="47">
                  <c:v>4.742608818031095</c:v>
                </c:pt>
                <c:pt idx="48">
                  <c:v>4.7581681321542817</c:v>
                </c:pt>
                <c:pt idx="49">
                  <c:v>4.7734130950960818</c:v>
                </c:pt>
                <c:pt idx="50">
                  <c:v>4.7883561576537774</c:v>
                </c:pt>
                <c:pt idx="51">
                  <c:v>4.8030090452415486</c:v>
                </c:pt>
                <c:pt idx="52">
                  <c:v>4.8173828131664278</c:v>
                </c:pt>
                <c:pt idx="53">
                  <c:v>4.8314878967373991</c:v>
                </c:pt>
                <c:pt idx="54">
                  <c:v>4.8453341567764179</c:v>
                </c:pt>
                <c:pt idx="55">
                  <c:v>4.8589309210287386</c:v>
                </c:pt>
                <c:pt idx="56">
                  <c:v>4.8722870219079493</c:v>
                </c:pt>
                <c:pt idx="57">
                  <c:v>4.8854108309583255</c:v>
                </c:pt>
                <c:pt idx="58">
                  <c:v>4.8983102903712545</c:v>
                </c:pt>
                <c:pt idx="59">
                  <c:v>4.9109929418527978</c:v>
                </c:pt>
                <c:pt idx="60">
                  <c:v>4.9234659531051808</c:v>
                </c:pt>
                <c:pt idx="61">
                  <c:v>4.9357361421550294</c:v>
                </c:pt>
                <c:pt idx="62">
                  <c:v>4.9478099997350506</c:v>
                </c:pt>
                <c:pt idx="63">
                  <c:v>4.9596937099032132</c:v>
                </c:pt>
                <c:pt idx="64">
                  <c:v>4.9713931690632522</c:v>
                </c:pt>
                <c:pt idx="65">
                  <c:v>4.982914003533141</c:v>
                </c:pt>
                <c:pt idx="66">
                  <c:v>4.9942615857924277</c:v>
                </c:pt>
                <c:pt idx="67">
                  <c:v>5.0054410495258885</c:v>
                </c:pt>
                <c:pt idx="68">
                  <c:v>5.0164573035690925</c:v>
                </c:pt>
                <c:pt idx="69">
                  <c:v>5.027315044850444</c:v>
                </c:pt>
                <c:pt idx="70">
                  <c:v>5.0380187704153769</c:v>
                </c:pt>
                <c:pt idx="71">
                  <c:v>5.0485727886095164</c:v>
                </c:pt>
                <c:pt idx="72">
                  <c:v>5.0589812294905734</c:v>
                </c:pt>
                <c:pt idx="73">
                  <c:v>5.0692480545318723</c:v>
                </c:pt>
                <c:pt idx="74">
                  <c:v>5.0793770656745032</c:v>
                </c:pt>
                <c:pt idx="75">
                  <c:v>5.0893719137800701</c:v>
                </c:pt>
                <c:pt idx="76">
                  <c:v>5.0992361065307907</c:v>
                </c:pt>
                <c:pt idx="77">
                  <c:v>5.1089730158199664</c:v>
                </c:pt>
                <c:pt idx="78">
                  <c:v>5.1185858846716146</c:v>
                </c:pt>
                <c:pt idx="79">
                  <c:v>5.1280778337249089</c:v>
                </c:pt>
                <c:pt idx="80">
                  <c:v>5.1374518673158178</c:v>
                </c:pt>
                <c:pt idx="81">
                  <c:v>5.1467108791856031</c:v>
                </c:pt>
                <c:pt idx="82">
                  <c:v>5.1558576578433097</c:v>
                </c:pt>
                <c:pt idx="83">
                  <c:v>5.1648948916071618</c:v>
                </c:pt>
                <c:pt idx="84">
                  <c:v>5.1738251733475904</c:v>
                </c:pt>
                <c:pt idx="85">
                  <c:v>5.1826510049528984</c:v>
                </c:pt>
                <c:pt idx="86">
                  <c:v>5.1913748015367469</c:v>
                </c:pt>
                <c:pt idx="87">
                  <c:v>5.1999988954052556</c:v>
                </c:pt>
                <c:pt idx="88">
                  <c:v>5.2085255397998704</c:v>
                </c:pt>
                <c:pt idx="89">
                  <c:v>5.2169569124312165</c:v>
                </c:pt>
                <c:pt idx="90">
                  <c:v>5.2252951188176153</c:v>
                </c:pt>
                <c:pt idx="91">
                  <c:v>5.2335421954412116</c:v>
                </c:pt>
                <c:pt idx="92">
                  <c:v>5.2417001127334499</c:v>
                </c:pt>
                <c:pt idx="93">
                  <c:v>5.2497707779009453</c:v>
                </c:pt>
                <c:pt idx="94">
                  <c:v>5.2577560376017685</c:v>
                </c:pt>
                <c:pt idx="95">
                  <c:v>5.265657680481632</c:v>
                </c:pt>
                <c:pt idx="96">
                  <c:v>5.2734774395786532</c:v>
                </c:pt>
                <c:pt idx="97">
                  <c:v>5.2812169946048195</c:v>
                </c:pt>
                <c:pt idx="98">
                  <c:v>5.2888779741115624</c:v>
                </c:pt>
                <c:pt idx="99">
                  <c:v>5.2964619575466143</c:v>
                </c:pt>
                <c:pt idx="100">
                  <c:v>5.3039704772084102</c:v>
                </c:pt>
                <c:pt idx="101">
                  <c:v>5.3114050201043108</c:v>
                </c:pt>
                <c:pt idx="102">
                  <c:v>5.3187670297180825</c:v>
                </c:pt>
                <c:pt idx="103">
                  <c:v>5.3260579076920775</c:v>
                </c:pt>
                <c:pt idx="104">
                  <c:v>5.3332790154288725</c:v>
                </c:pt>
                <c:pt idx="105">
                  <c:v>5.3404316756169665</c:v>
                </c:pt>
                <c:pt idx="106">
                  <c:v>5.3475171736849507</c:v>
                </c:pt>
                <c:pt idx="107">
                  <c:v>5.3545367591879307</c:v>
                </c:pt>
                <c:pt idx="108">
                  <c:v>5.3614916471301095</c:v>
                </c:pt>
                <c:pt idx="109">
                  <c:v>5.3683830192269548</c:v>
                </c:pt>
                <c:pt idx="110">
                  <c:v>5.3752120251102884</c:v>
                </c:pt>
                <c:pt idx="111">
                  <c:v>5.3819797834792809</c:v>
                </c:pt>
                <c:pt idx="112">
                  <c:v>5.3886873832003364</c:v>
                </c:pt>
                <c:pt idx="113">
                  <c:v>5.3953358843584844</c:v>
                </c:pt>
                <c:pt idx="114">
                  <c:v>5.401926319262909</c:v>
                </c:pt>
                <c:pt idx="115">
                  <c:v>5.4084596934088678</c:v>
                </c:pt>
                <c:pt idx="116">
                  <c:v>5.4149369863983843</c:v>
                </c:pt>
                <c:pt idx="117">
                  <c:v>5.4213591528217924</c:v>
                </c:pt>
                <c:pt idx="118">
                  <c:v>5.4277271231019624</c:v>
                </c:pt>
                <c:pt idx="119">
                  <c:v>5.4340418043033347</c:v>
                </c:pt>
                <c:pt idx="120">
                  <c:v>5.4403040809073024</c:v>
                </c:pt>
                <c:pt idx="121">
                  <c:v>5.4465148155557133</c:v>
                </c:pt>
                <c:pt idx="122">
                  <c:v>5.4526748497640263</c:v>
                </c:pt>
                <c:pt idx="123">
                  <c:v>5.458785004605561</c:v>
                </c:pt>
                <c:pt idx="124">
                  <c:v>5.4648460813683171</c:v>
                </c:pt>
                <c:pt idx="125">
                  <c:v>5.4708588621855858</c:v>
                </c:pt>
                <c:pt idx="126">
                  <c:v>5.4768241106416573</c:v>
                </c:pt>
                <c:pt idx="127">
                  <c:v>5.4827425723537431</c:v>
                </c:pt>
                <c:pt idx="128">
                  <c:v>5.4886149755313181</c:v>
                </c:pt>
                <c:pt idx="129">
                  <c:v>5.494442031513783</c:v>
                </c:pt>
                <c:pt idx="130">
                  <c:v>5.5002244352875893</c:v>
                </c:pt>
                <c:pt idx="131">
                  <c:v>5.5059628659836788</c:v>
                </c:pt>
                <c:pt idx="132">
                  <c:v>5.5116579873561387</c:v>
                </c:pt>
                <c:pt idx="133">
                  <c:v>5.5173104482429549</c:v>
                </c:pt>
                <c:pt idx="134">
                  <c:v>5.5229208830096397</c:v>
                </c:pt>
                <c:pt idx="135">
                  <c:v>5.5284899119764255</c:v>
                </c:pt>
                <c:pt idx="136">
                  <c:v>5.5340181418299013</c:v>
                </c:pt>
                <c:pt idx="137">
                  <c:v>5.5395061660196294</c:v>
                </c:pt>
                <c:pt idx="138">
                  <c:v>5.5449545651404151</c:v>
                </c:pt>
                <c:pt idx="139">
                  <c:v>5.5503639073009809</c:v>
                </c:pt>
                <c:pt idx="140">
                  <c:v>5.5557347484793667</c:v>
                </c:pt>
                <c:pt idx="141">
                  <c:v>5.5610676328659094</c:v>
                </c:pt>
                <c:pt idx="142">
                  <c:v>5.5663630931941341</c:v>
                </c:pt>
                <c:pt idx="143">
                  <c:v>5.5716216510600534</c:v>
                </c:pt>
                <c:pt idx="144">
                  <c:v>5.5768438172305688</c:v>
                </c:pt>
                <c:pt idx="145">
                  <c:v>5.5820300919411112</c:v>
                </c:pt>
                <c:pt idx="146">
                  <c:v>5.5871809651832347</c:v>
                </c:pt>
                <c:pt idx="147">
                  <c:v>5.5922969169823995</c:v>
                </c:pt>
                <c:pt idx="148">
                  <c:v>5.597378417666441</c:v>
                </c:pt>
                <c:pt idx="149">
                  <c:v>5.6024259281250304</c:v>
                </c:pt>
                <c:pt idx="150">
                  <c:v>5.6074399000605393</c:v>
                </c:pt>
                <c:pt idx="151">
                  <c:v>5.6124207762305973</c:v>
                </c:pt>
                <c:pt idx="152">
                  <c:v>5.6173689906827322</c:v>
                </c:pt>
                <c:pt idx="153">
                  <c:v>5.6222849689813215</c:v>
                </c:pt>
                <c:pt idx="154">
                  <c:v>5.6271691284272611</c:v>
                </c:pt>
                <c:pt idx="155">
                  <c:v>5.632021878270498</c:v>
                </c:pt>
                <c:pt idx="156">
                  <c:v>5.6368436199158332</c:v>
                </c:pt>
                <c:pt idx="157">
                  <c:v>5.6416347471221497</c:v>
                </c:pt>
                <c:pt idx="158">
                  <c:v>5.6463956461953844</c:v>
                </c:pt>
                <c:pt idx="159">
                  <c:v>5.6511266961754432</c:v>
                </c:pt>
                <c:pt idx="160">
                  <c:v>5.6558282690172739</c:v>
                </c:pt>
                <c:pt idx="161">
                  <c:v>5.6605007297663539</c:v>
                </c:pt>
                <c:pt idx="162">
                  <c:v>5.6651444367287782</c:v>
                </c:pt>
                <c:pt idx="163">
                  <c:v>5.6697597416361409</c:v>
                </c:pt>
                <c:pt idx="164">
                  <c:v>5.674346989805378</c:v>
                </c:pt>
                <c:pt idx="165">
                  <c:v>5.6789065202938485</c:v>
                </c:pt>
                <c:pt idx="166">
                  <c:v>5.6834386660496845</c:v>
                </c:pt>
                <c:pt idx="167">
                  <c:v>5.6879437540576996</c:v>
                </c:pt>
                <c:pt idx="168">
                  <c:v>5.6924221054809516</c:v>
                </c:pt>
                <c:pt idx="169">
                  <c:v>5.6968740357981282</c:v>
                </c:pt>
                <c:pt idx="170">
                  <c:v>5.7012998549369094</c:v>
                </c:pt>
                <c:pt idx="171">
                  <c:v>5.7056998674034318</c:v>
                </c:pt>
                <c:pt idx="172">
                  <c:v>5.710074372408025</c:v>
                </c:pt>
                <c:pt idx="173">
                  <c:v>5.7144236639872812</c:v>
                </c:pt>
                <c:pt idx="174">
                  <c:v>5.7187480311226881</c:v>
                </c:pt>
                <c:pt idx="175">
                  <c:v>5.7230477578557872</c:v>
                </c:pt>
                <c:pt idx="176">
                  <c:v>5.727323123400212</c:v>
                </c:pt>
                <c:pt idx="177">
                  <c:v>5.7315744022504083</c:v>
                </c:pt>
                <c:pt idx="178">
                  <c:v>5.735801864287434</c:v>
                </c:pt>
                <c:pt idx="179">
                  <c:v>5.7400057748817535</c:v>
                </c:pt>
                <c:pt idx="180">
                  <c:v>5.7441863949931928</c:v>
                </c:pt>
                <c:pt idx="181">
                  <c:v>5.748343981268154</c:v>
                </c:pt>
                <c:pt idx="182">
                  <c:v>5.75247878613414</c:v>
                </c:pt>
                <c:pt idx="183">
                  <c:v>5.7565910578917405</c:v>
                </c:pt>
                <c:pt idx="184">
                  <c:v>5.7606810408041067</c:v>
                </c:pt>
                <c:pt idx="185">
                  <c:v>5.7647489751839815</c:v>
                </c:pt>
                <c:pt idx="186">
                  <c:v>5.7687950974784705</c:v>
                </c:pt>
                <c:pt idx="187">
                  <c:v>5.7728196403514795</c:v>
                </c:pt>
                <c:pt idx="188">
                  <c:v>5.7768228327640099</c:v>
                </c:pt>
                <c:pt idx="189">
                  <c:v>5.7808049000523036</c:v>
                </c:pt>
                <c:pt idx="190">
                  <c:v>5.7847660640039873</c:v>
                </c:pt>
                <c:pt idx="191">
                  <c:v>5.788706542932168</c:v>
                </c:pt>
                <c:pt idx="192">
                  <c:v>5.7926265517476274</c:v>
                </c:pt>
                <c:pt idx="193">
                  <c:v>5.7965263020291884</c:v>
                </c:pt>
                <c:pt idx="194">
                  <c:v>5.8004060020922035</c:v>
                </c:pt>
                <c:pt idx="195">
                  <c:v>5.8042658570553458</c:v>
                </c:pt>
                <c:pt idx="196">
                  <c:v>5.8081060689056843</c:v>
                </c:pt>
                <c:pt idx="197">
                  <c:v>5.811926836562094</c:v>
                </c:pt>
                <c:pt idx="198">
                  <c:v>5.815728355937102</c:v>
                </c:pt>
                <c:pt idx="199">
                  <c:v>5.8195108199971459</c:v>
                </c:pt>
                <c:pt idx="200">
                  <c:v>5.823274418821379</c:v>
                </c:pt>
                <c:pt idx="201">
                  <c:v>5.8270193396589445</c:v>
                </c:pt>
                <c:pt idx="202">
                  <c:v>5.8307457669849336</c:v>
                </c:pt>
                <c:pt idx="203">
                  <c:v>5.8344538825548486</c:v>
                </c:pt>
                <c:pt idx="204">
                  <c:v>5.8381438654578437</c:v>
                </c:pt>
                <c:pt idx="205">
                  <c:v>5.8418158921686185</c:v>
                </c:pt>
                <c:pt idx="206">
                  <c:v>5.8454701365980455</c:v>
                </c:pt>
                <c:pt idx="207">
                  <c:v>5.8491067701426154</c:v>
                </c:pt>
                <c:pt idx="208">
                  <c:v>5.8527259617326468</c:v>
                </c:pt>
                <c:pt idx="209">
                  <c:v>5.8563278778793988</c:v>
                </c:pt>
                <c:pt idx="210">
                  <c:v>5.8599126827210402</c:v>
                </c:pt>
                <c:pt idx="211">
                  <c:v>5.8634805380674937</c:v>
                </c:pt>
                <c:pt idx="212">
                  <c:v>5.8670316034443335</c:v>
                </c:pt>
                <c:pt idx="213">
                  <c:v>5.8705660361354859</c:v>
                </c:pt>
                <c:pt idx="214">
                  <c:v>5.8740839912251364</c:v>
                </c:pt>
                <c:pt idx="215">
                  <c:v>5.8775856216384677</c:v>
                </c:pt>
                <c:pt idx="216">
                  <c:v>5.8810710781816313</c:v>
                </c:pt>
                <c:pt idx="217">
                  <c:v>5.8845405095806465</c:v>
                </c:pt>
                <c:pt idx="218">
                  <c:v>5.8879940625195299</c:v>
                </c:pt>
                <c:pt idx="219">
                  <c:v>5.89143188167749</c:v>
                </c:pt>
                <c:pt idx="220">
                  <c:v>5.8948541097652907</c:v>
                </c:pt>
                <c:pt idx="221">
                  <c:v>5.8982608875608262</c:v>
                </c:pt>
                <c:pt idx="222">
                  <c:v>5.9016523539438115</c:v>
                </c:pt>
                <c:pt idx="223">
                  <c:v>5.9050286459298134</c:v>
                </c:pt>
                <c:pt idx="224">
                  <c:v>5.9083898987034562</c:v>
                </c:pt>
                <c:pt idx="225">
                  <c:v>5.9117362456508706</c:v>
                </c:pt>
                <c:pt idx="226">
                  <c:v>5.9150678183914671</c:v>
                </c:pt>
                <c:pt idx="227">
                  <c:v>5.9183847468090205</c:v>
                </c:pt>
                <c:pt idx="228">
                  <c:v>5.9216871590820324</c:v>
                </c:pt>
                <c:pt idx="229">
                  <c:v>5.9249751817134442</c:v>
                </c:pt>
                <c:pt idx="230">
                  <c:v>5.9282489395597464</c:v>
                </c:pt>
                <c:pt idx="231">
                  <c:v>5.9315085558593994</c:v>
                </c:pt>
                <c:pt idx="232">
                  <c:v>5.9347541522606804</c:v>
                </c:pt>
                <c:pt idx="233">
                  <c:v>5.9379858488489168</c:v>
                </c:pt>
                <c:pt idx="234">
                  <c:v>5.9412037641731903</c:v>
                </c:pt>
                <c:pt idx="235">
                  <c:v>5.9444080152723302</c:v>
                </c:pt>
                <c:pt idx="236">
                  <c:v>5.9475987177005711</c:v>
                </c:pt>
                <c:pt idx="237">
                  <c:v>5.9507759855524984</c:v>
                </c:pt>
                <c:pt idx="238">
                  <c:v>5.9539399314875165</c:v>
                </c:pt>
                <c:pt idx="239">
                  <c:v>5.9570906667538672</c:v>
                </c:pt>
                <c:pt idx="240">
                  <c:v>5.9602283012120516</c:v>
                </c:pt>
                <c:pt idx="241">
                  <c:v>5.9633529433578394</c:v>
                </c:pt>
                <c:pt idx="242">
                  <c:v>5.9664647003447815</c:v>
                </c:pt>
                <c:pt idx="243">
                  <c:v>5.9695636780062484</c:v>
                </c:pt>
                <c:pt idx="244">
                  <c:v>5.9726499808770548</c:v>
                </c:pt>
                <c:pt idx="245">
                  <c:v>5.9757237122145677</c:v>
                </c:pt>
                <c:pt idx="246">
                  <c:v>5.9787849740194705</c:v>
                </c:pt>
                <c:pt idx="247">
                  <c:v>5.9818338670560935</c:v>
                </c:pt>
                <c:pt idx="248">
                  <c:v>5.9848704908722716</c:v>
                </c:pt>
                <c:pt idx="249">
                  <c:v>5.9878949438188505</c:v>
                </c:pt>
                <c:pt idx="250">
                  <c:v>5.9909073230688454</c:v>
                </c:pt>
                <c:pt idx="251">
                  <c:v>5.9939077246361236</c:v>
                </c:pt>
                <c:pt idx="252">
                  <c:v>5.9968962433937874</c:v>
                </c:pt>
                <c:pt idx="253">
                  <c:v>5.9998729730921907</c:v>
                </c:pt>
                <c:pt idx="254">
                  <c:v>6.0028380063765461</c:v>
                </c:pt>
                <c:pt idx="255">
                  <c:v>6.0057914348042809</c:v>
                </c:pt>
                <c:pt idx="256">
                  <c:v>6.0087333488619326</c:v>
                </c:pt>
                <c:pt idx="257">
                  <c:v>6.0116638379818532</c:v>
                </c:pt>
                <c:pt idx="258">
                  <c:v>6.0145829905584689</c:v>
                </c:pt>
                <c:pt idx="259">
                  <c:v>6.0174908939643181</c:v>
                </c:pt>
                <c:pt idx="260">
                  <c:v>6.0203876345657026</c:v>
                </c:pt>
                <c:pt idx="261">
                  <c:v>6.023273297738128</c:v>
                </c:pt>
                <c:pt idx="262">
                  <c:v>6.0261479678813394</c:v>
                </c:pt>
                <c:pt idx="263">
                  <c:v>6.0290117284342095</c:v>
                </c:pt>
                <c:pt idx="264">
                  <c:v>6.0318646618892036</c:v>
                </c:pt>
                <c:pt idx="265">
                  <c:v>6.0347068498066685</c:v>
                </c:pt>
                <c:pt idx="266">
                  <c:v>6.0375383728288288</c:v>
                </c:pt>
                <c:pt idx="267">
                  <c:v>6.0403593106934927</c:v>
                </c:pt>
                <c:pt idx="268">
                  <c:v>6.0431697422475494</c:v>
                </c:pt>
                <c:pt idx="269">
                  <c:v>6.0459697454601793</c:v>
                </c:pt>
                <c:pt idx="270">
                  <c:v>6.0487593974358234</c:v>
                </c:pt>
                <c:pt idx="271">
                  <c:v>6.0515387744269606</c:v>
                </c:pt>
                <c:pt idx="272">
                  <c:v>6.0543079518465683</c:v>
                </c:pt>
                <c:pt idx="273">
                  <c:v>6.0570670042804391</c:v>
                </c:pt>
                <c:pt idx="274">
                  <c:v>6.0598160054991954</c:v>
                </c:pt>
                <c:pt idx="275">
                  <c:v>6.0625550284701593</c:v>
                </c:pt>
                <c:pt idx="276">
                  <c:v>6.0652841453689668</c:v>
                </c:pt>
                <c:pt idx="277">
                  <c:v>6.0680034275909556</c:v>
                </c:pt>
                <c:pt idx="278">
                  <c:v>6.0707129457624029</c:v>
                </c:pt>
                <c:pt idx="279">
                  <c:v>6.0734127697515161</c:v>
                </c:pt>
                <c:pt idx="280">
                  <c:v>6.0761029686792449</c:v>
                </c:pt>
                <c:pt idx="281">
                  <c:v>6.0787836109299018</c:v>
                </c:pt>
                <c:pt idx="282">
                  <c:v>6.0814547641615881</c:v>
                </c:pt>
                <c:pt idx="283">
                  <c:v>6.0841164953164455</c:v>
                </c:pt>
                <c:pt idx="284">
                  <c:v>6.0867688706307277</c:v>
                </c:pt>
                <c:pt idx="285">
                  <c:v>6.089411955644664</c:v>
                </c:pt>
                <c:pt idx="286">
                  <c:v>6.0920458152122086</c:v>
                </c:pt>
                <c:pt idx="287">
                  <c:v>6.0946705135105859</c:v>
                </c:pt>
                <c:pt idx="288">
                  <c:v>6.0972861140496422</c:v>
                </c:pt>
                <c:pt idx="289">
                  <c:v>6.0998926796811004</c:v>
                </c:pt>
                <c:pt idx="290">
                  <c:v>6.1024902726076062</c:v>
                </c:pt>
                <c:pt idx="291">
                  <c:v>6.1050789543916464</c:v>
                </c:pt>
                <c:pt idx="292">
                  <c:v>6.1076587859642828</c:v>
                </c:pt>
                <c:pt idx="293">
                  <c:v>6.1102298276337699</c:v>
                </c:pt>
                <c:pt idx="294">
                  <c:v>6.1127921390940294</c:v>
                </c:pt>
                <c:pt idx="295">
                  <c:v>6.1153457794329356</c:v>
                </c:pt>
                <c:pt idx="296">
                  <c:v>6.1178908071405136</c:v>
                </c:pt>
                <c:pt idx="297">
                  <c:v>6.1204272801169761</c:v>
                </c:pt>
                <c:pt idx="298">
                  <c:v>6.1229552556806075</c:v>
                </c:pt>
                <c:pt idx="299">
                  <c:v>6.1254747905755673</c:v>
                </c:pt>
                <c:pt idx="300">
                  <c:v>6.1279859409794932</c:v>
                </c:pt>
                <c:pt idx="301">
                  <c:v>6.1304887625110771</c:v>
                </c:pt>
                <c:pt idx="302">
                  <c:v>6.1329833102373685</c:v>
                </c:pt>
                <c:pt idx="303">
                  <c:v>6.1354696386811387</c:v>
                </c:pt>
                <c:pt idx="304">
                  <c:v>6.1379478018279485</c:v>
                </c:pt>
                <c:pt idx="305">
                  <c:v>6.1404178531332665</c:v>
                </c:pt>
                <c:pt idx="306">
                  <c:v>6.142879845529297</c:v>
                </c:pt>
                <c:pt idx="307">
                  <c:v>6.1453338314318575</c:v>
                </c:pt>
                <c:pt idx="308">
                  <c:v>6.1477798627470372</c:v>
                </c:pt>
                <c:pt idx="309">
                  <c:v>6.1502179908777963</c:v>
                </c:pt>
                <c:pt idx="310">
                  <c:v>6.1526482667304467</c:v>
                </c:pt>
                <c:pt idx="311">
                  <c:v>6.1550707407210359</c:v>
                </c:pt>
                <c:pt idx="312">
                  <c:v>6.1574854627815956</c:v>
                </c:pt>
                <c:pt idx="313">
                  <c:v>6.159892482366371</c:v>
                </c:pt>
                <c:pt idx="314">
                  <c:v>6.1622918484578211</c:v>
                </c:pt>
                <c:pt idx="315">
                  <c:v>6.1646836095726849</c:v>
                </c:pt>
                <c:pt idx="316">
                  <c:v>6.1670678137677939</c:v>
                </c:pt>
                <c:pt idx="317">
                  <c:v>6.1694445086459169</c:v>
                </c:pt>
                <c:pt idx="318">
                  <c:v>6.1718137413614444</c:v>
                </c:pt>
                <c:pt idx="319">
                  <c:v>6.1741755586259739</c:v>
                </c:pt>
                <c:pt idx="320">
                  <c:v>6.1765300067139082</c:v>
                </c:pt>
                <c:pt idx="321">
                  <c:v>6.1788771314678117</c:v>
                </c:pt>
                <c:pt idx="322">
                  <c:v>6.1812169783038176</c:v>
                </c:pt>
                <c:pt idx="323">
                  <c:v>6.1835495922168926</c:v>
                </c:pt>
                <c:pt idx="324">
                  <c:v>6.1858750177860173</c:v>
                </c:pt>
                <c:pt idx="325">
                  <c:v>6.1881932991793187</c:v>
                </c:pt>
                <c:pt idx="326">
                  <c:v>6.1905044801590678</c:v>
                </c:pt>
                <c:pt idx="327">
                  <c:v>6.1928086040866761</c:v>
                </c:pt>
                <c:pt idx="328">
                  <c:v>6.1951057139275481</c:v>
                </c:pt>
                <c:pt idx="329">
                  <c:v>6.1973958522559069</c:v>
                </c:pt>
                <c:pt idx="330">
                  <c:v>6.1996790612595323</c:v>
                </c:pt>
                <c:pt idx="331">
                  <c:v>6.2019553827443863</c:v>
                </c:pt>
                <c:pt idx="332">
                  <c:v>6.2042248581392396</c:v>
                </c:pt>
                <c:pt idx="333">
                  <c:v>6.2064875285002161</c:v>
                </c:pt>
                <c:pt idx="334">
                  <c:v>6.2087434345151991</c:v>
                </c:pt>
                <c:pt idx="335">
                  <c:v>6.2109926165082348</c:v>
                </c:pt>
                <c:pt idx="336">
                  <c:v>6.2132351144438953</c:v>
                </c:pt>
                <c:pt idx="337">
                  <c:v>6.2154709679314841</c:v>
                </c:pt>
                <c:pt idx="338">
                  <c:v>6.2177002162292858</c:v>
                </c:pt>
                <c:pt idx="339">
                  <c:v>6.2199228982486634</c:v>
                </c:pt>
                <c:pt idx="340">
                  <c:v>6.2221390525581404</c:v>
                </c:pt>
                <c:pt idx="341">
                  <c:v>6.2243487173874392</c:v>
                </c:pt>
                <c:pt idx="342">
                  <c:v>6.2265519306314161</c:v>
                </c:pt>
                <c:pt idx="343">
                  <c:v>6.2287487298539697</c:v>
                </c:pt>
                <c:pt idx="344">
                  <c:v>6.2309391522918691</c:v>
                </c:pt>
                <c:pt idx="345">
                  <c:v>6.2331232348585628</c:v>
                </c:pt>
                <c:pt idx="346">
                  <c:v>6.2353010141479004</c:v>
                </c:pt>
                <c:pt idx="347">
                  <c:v>6.2374725264378164</c:v>
                </c:pt>
                <c:pt idx="348">
                  <c:v>6.2396378076939518</c:v>
                </c:pt>
                <c:pt idx="349">
                  <c:v>6.2417968935732224</c:v>
                </c:pt>
                <c:pt idx="350">
                  <c:v>6.2439498194273426</c:v>
                </c:pt>
                <c:pt idx="351">
                  <c:v>6.2460966203063268</c:v>
                </c:pt>
                <c:pt idx="352">
                  <c:v>6.2482373309618691</c:v>
                </c:pt>
                <c:pt idx="353">
                  <c:v>6.2503719858507498</c:v>
                </c:pt>
                <c:pt idx="354">
                  <c:v>6.2525006191381474</c:v>
                </c:pt>
                <c:pt idx="355">
                  <c:v>6.2546232647009425</c:v>
                </c:pt>
                <c:pt idx="356">
                  <c:v>6.2567399561309145</c:v>
                </c:pt>
                <c:pt idx="357">
                  <c:v>6.2588507267379665</c:v>
                </c:pt>
                <c:pt idx="358">
                  <c:v>6.2609556095532533</c:v>
                </c:pt>
                <c:pt idx="359">
                  <c:v>6.263054637332286</c:v>
                </c:pt>
                <c:pt idx="360">
                  <c:v>6.2651478425579876</c:v>
                </c:pt>
                <c:pt idx="361">
                  <c:v>6.2672352574437253</c:v>
                </c:pt>
                <c:pt idx="362">
                  <c:v>6.2693169139362555</c:v>
                </c:pt>
                <c:pt idx="363">
                  <c:v>6.2713928437186892</c:v>
                </c:pt>
                <c:pt idx="364">
                  <c:v>6.2734630782133518</c:v>
                </c:pt>
                <c:pt idx="365">
                  <c:v>6.2755276485846734</c:v>
                </c:pt>
                <c:pt idx="366">
                  <c:v>6.2775865857419797</c:v>
                </c:pt>
                <c:pt idx="367">
                  <c:v>6.2796399203422801</c:v>
                </c:pt>
                <c:pt idx="368">
                  <c:v>6.2816876827929864</c:v>
                </c:pt>
                <c:pt idx="369">
                  <c:v>6.2837299032546445</c:v>
                </c:pt>
                <c:pt idx="370">
                  <c:v>6.2857666116435738</c:v>
                </c:pt>
                <c:pt idx="371">
                  <c:v>6.2877978376345167</c:v>
                </c:pt>
                <c:pt idx="372">
                  <c:v>6.2898236106632295</c:v>
                </c:pt>
                <c:pt idx="373">
                  <c:v>6.2918439599290084</c:v>
                </c:pt>
                <c:pt idx="374">
                  <c:v>6.2938589143972727</c:v>
                </c:pt>
                <c:pt idx="375">
                  <c:v>6.2958685028020174</c:v>
                </c:pt>
                <c:pt idx="376">
                  <c:v>6.2978727536482699</c:v>
                </c:pt>
                <c:pt idx="377">
                  <c:v>6.2998716952145459</c:v>
                </c:pt>
                <c:pt idx="378">
                  <c:v>6.3018653555551998</c:v>
                </c:pt>
                <c:pt idx="379">
                  <c:v>6.3038537625028415</c:v>
                </c:pt>
                <c:pt idx="380">
                  <c:v>6.3058369436706085</c:v>
                </c:pt>
                <c:pt idx="381">
                  <c:v>6.3078149264545198</c:v>
                </c:pt>
                <c:pt idx="382">
                  <c:v>6.3097877380357135</c:v>
                </c:pt>
                <c:pt idx="383">
                  <c:v>6.3117554053827014</c:v>
                </c:pt>
                <c:pt idx="384">
                  <c:v>6.3137179552535629</c:v>
                </c:pt>
                <c:pt idx="385">
                  <c:v>6.3156754141981652</c:v>
                </c:pt>
                <c:pt idx="386">
                  <c:v>6.3176278085602746</c:v>
                </c:pt>
                <c:pt idx="387">
                  <c:v>6.3195751644797227</c:v>
                </c:pt>
                <c:pt idx="388">
                  <c:v>6.3215175078944768</c:v>
                </c:pt>
                <c:pt idx="389">
                  <c:v>6.323454864542736</c:v>
                </c:pt>
                <c:pt idx="390">
                  <c:v>6.3253872599649537</c:v>
                </c:pt>
                <c:pt idx="391">
                  <c:v>6.3273147195058783</c:v>
                </c:pt>
                <c:pt idx="392">
                  <c:v>6.3292372683165414</c:v>
                </c:pt>
                <c:pt idx="393">
                  <c:v>6.3311549313562194</c:v>
                </c:pt>
                <c:pt idx="394">
                  <c:v>6.3330677333943912</c:v>
                </c:pt>
                <c:pt idx="395">
                  <c:v>6.3349756990126318</c:v>
                </c:pt>
                <c:pt idx="396">
                  <c:v>6.3368788526065547</c:v>
                </c:pt>
                <c:pt idx="397">
                  <c:v>6.3387772183876372</c:v>
                </c:pt>
                <c:pt idx="398">
                  <c:v>6.340670820385089</c:v>
                </c:pt>
                <c:pt idx="399">
                  <c:v>6.3425596824476838</c:v>
                </c:pt>
              </c:numCache>
            </c:numRef>
          </c:yVal>
          <c:smooth val="1"/>
        </c:ser>
        <c:ser>
          <c:idx val="3"/>
          <c:order val="3"/>
          <c:tx>
            <c:v>Social Studies</c:v>
          </c:tx>
          <c:marker>
            <c:symbol val="none"/>
          </c:marker>
          <c:yVal>
            <c:numRef>
              <c:f>'%FRPL&amp;Subject'!$H$13:$H$412</c:f>
              <c:numCache>
                <c:formatCode>General</c:formatCode>
                <c:ptCount val="400"/>
                <c:pt idx="0">
                  <c:v>2.1740005352000003</c:v>
                </c:pt>
                <c:pt idx="1">
                  <c:v>2.6970493976505345</c:v>
                </c:pt>
                <c:pt idx="2">
                  <c:v>3.0030133682289581</c:v>
                </c:pt>
                <c:pt idx="3">
                  <c:v>3.220098260101071</c:v>
                </c:pt>
                <c:pt idx="4">
                  <c:v>3.3884823839227725</c:v>
                </c:pt>
                <c:pt idx="5">
                  <c:v>3.5260622306794889</c:v>
                </c:pt>
                <c:pt idx="6">
                  <c:v>3.6423843336771391</c:v>
                </c:pt>
                <c:pt idx="7">
                  <c:v>3.7431471225516053</c:v>
                </c:pt>
                <c:pt idx="8">
                  <c:v>3.8320262012579116</c:v>
                </c:pt>
                <c:pt idx="9">
                  <c:v>3.9115312463733085</c:v>
                </c:pt>
                <c:pt idx="10">
                  <c:v>3.9834523080536508</c:v>
                </c:pt>
                <c:pt idx="11">
                  <c:v>4.049111093130028</c:v>
                </c:pt>
                <c:pt idx="12">
                  <c:v>4.1095113203404745</c:v>
                </c:pt>
                <c:pt idx="13">
                  <c:v>4.1654331961276743</c:v>
                </c:pt>
                <c:pt idx="14">
                  <c:v>4.2174952169517255</c:v>
                </c:pt>
                <c:pt idx="15">
                  <c:v>4.2661959850021418</c:v>
                </c:pt>
                <c:pt idx="16">
                  <c:v>4.3119433246248242</c:v>
                </c:pt>
                <c:pt idx="17">
                  <c:v>4.3550750637084432</c:v>
                </c:pt>
                <c:pt idx="18">
                  <c:v>4.3958741888789934</c:v>
                </c:pt>
                <c:pt idx="19">
                  <c:v>4.4345801088238419</c:v>
                </c:pt>
                <c:pt idx="20">
                  <c:v>4.4713971667060974</c:v>
                </c:pt>
                <c:pt idx="21">
                  <c:v>4.5065011705041877</c:v>
                </c:pt>
                <c:pt idx="22">
                  <c:v>4.5400444705401384</c:v>
                </c:pt>
                <c:pt idx="23">
                  <c:v>4.5721599555805597</c:v>
                </c:pt>
                <c:pt idx="24">
                  <c:v>4.6029642326455402</c:v>
                </c:pt>
                <c:pt idx="25">
                  <c:v>4.6325601827910114</c:v>
                </c:pt>
                <c:pt idx="26">
                  <c:v>4.6610390342868673</c:v>
                </c:pt>
                <c:pt idx="27">
                  <c:v>4.6884820585782059</c:v>
                </c:pt>
                <c:pt idx="28">
                  <c:v>4.7149619685077884</c:v>
                </c:pt>
                <c:pt idx="29">
                  <c:v>4.7405440794022615</c:v>
                </c:pt>
                <c:pt idx="30">
                  <c:v>4.7652872797044878</c:v>
                </c:pt>
                <c:pt idx="31">
                  <c:v>4.7892448474526734</c:v>
                </c:pt>
                <c:pt idx="32">
                  <c:v>4.8124651410826074</c:v>
                </c:pt>
                <c:pt idx="33">
                  <c:v>4.8349921870753558</c:v>
                </c:pt>
                <c:pt idx="34">
                  <c:v>4.8568661823999113</c:v>
                </c:pt>
                <c:pt idx="35">
                  <c:v>4.8781239261589784</c:v>
                </c:pt>
                <c:pt idx="36">
                  <c:v>4.8987991920813361</c:v>
                </c:pt>
                <c:pt idx="37">
                  <c:v>4.9189230513295312</c:v>
                </c:pt>
                <c:pt idx="38">
                  <c:v>4.9385241533694311</c:v>
                </c:pt>
                <c:pt idx="39">
                  <c:v>4.9576289712743788</c:v>
                </c:pt>
                <c:pt idx="40">
                  <c:v>4.976262016735074</c:v>
                </c:pt>
                <c:pt idx="41">
                  <c:v>4.9944460291566299</c:v>
                </c:pt>
                <c:pt idx="42">
                  <c:v>5.0122021425023657</c:v>
                </c:pt>
                <c:pt idx="43">
                  <c:v>5.0295500329547203</c:v>
                </c:pt>
                <c:pt idx="44">
                  <c:v>5.0465080499806838</c:v>
                </c:pt>
                <c:pt idx="45">
                  <c:v>5.0630933329906744</c:v>
                </c:pt>
                <c:pt idx="46">
                  <c:v>5.0793219154504126</c:v>
                </c:pt>
                <c:pt idx="47">
                  <c:v>5.0952088180310948</c:v>
                </c:pt>
                <c:pt idx="48">
                  <c:v>5.1107681321542815</c:v>
                </c:pt>
                <c:pt idx="49">
                  <c:v>5.1260130950960789</c:v>
                </c:pt>
                <c:pt idx="50">
                  <c:v>5.1409561576537746</c:v>
                </c:pt>
                <c:pt idx="51">
                  <c:v>5.1556090452415484</c:v>
                </c:pt>
                <c:pt idx="52">
                  <c:v>5.1699828131664267</c:v>
                </c:pt>
                <c:pt idx="53">
                  <c:v>5.1840878967373962</c:v>
                </c:pt>
                <c:pt idx="54">
                  <c:v>5.197934156776415</c:v>
                </c:pt>
                <c:pt idx="55">
                  <c:v>5.211530921028741</c:v>
                </c:pt>
                <c:pt idx="56">
                  <c:v>5.2248870219079464</c:v>
                </c:pt>
                <c:pt idx="57">
                  <c:v>5.238010830958328</c:v>
                </c:pt>
                <c:pt idx="58">
                  <c:v>5.2509102903712535</c:v>
                </c:pt>
                <c:pt idx="59">
                  <c:v>5.2635929418527976</c:v>
                </c:pt>
                <c:pt idx="60">
                  <c:v>5.2760659531051814</c:v>
                </c:pt>
                <c:pt idx="61">
                  <c:v>5.2883361421550283</c:v>
                </c:pt>
                <c:pt idx="62">
                  <c:v>5.3004099997350496</c:v>
                </c:pt>
                <c:pt idx="63">
                  <c:v>5.3122937099032104</c:v>
                </c:pt>
                <c:pt idx="64">
                  <c:v>5.3239931690632476</c:v>
                </c:pt>
                <c:pt idx="65">
                  <c:v>5.3355140035331408</c:v>
                </c:pt>
                <c:pt idx="66">
                  <c:v>5.3468615857924275</c:v>
                </c:pt>
                <c:pt idx="67">
                  <c:v>5.3580410495258874</c:v>
                </c:pt>
                <c:pt idx="68">
                  <c:v>5.3690573035690905</c:v>
                </c:pt>
                <c:pt idx="69">
                  <c:v>5.3799150448504465</c:v>
                </c:pt>
                <c:pt idx="70">
                  <c:v>5.3906187704153767</c:v>
                </c:pt>
                <c:pt idx="71">
                  <c:v>5.401172788609518</c:v>
                </c:pt>
                <c:pt idx="72">
                  <c:v>5.4115812294905759</c:v>
                </c:pt>
                <c:pt idx="73">
                  <c:v>5.4218480545318712</c:v>
                </c:pt>
                <c:pt idx="74">
                  <c:v>5.4319770656744994</c:v>
                </c:pt>
                <c:pt idx="75">
                  <c:v>5.4419719137800691</c:v>
                </c:pt>
                <c:pt idx="76">
                  <c:v>5.4518361065307905</c:v>
                </c:pt>
                <c:pt idx="77">
                  <c:v>5.4615730158199689</c:v>
                </c:pt>
                <c:pt idx="78">
                  <c:v>5.471185884671617</c:v>
                </c:pt>
                <c:pt idx="79">
                  <c:v>5.4806778337249114</c:v>
                </c:pt>
                <c:pt idx="80">
                  <c:v>5.4900518673158203</c:v>
                </c:pt>
                <c:pt idx="81">
                  <c:v>5.4993108791856056</c:v>
                </c:pt>
                <c:pt idx="82">
                  <c:v>5.5084576578433104</c:v>
                </c:pt>
                <c:pt idx="83">
                  <c:v>5.5174948916071642</c:v>
                </c:pt>
                <c:pt idx="84">
                  <c:v>5.5264251733475902</c:v>
                </c:pt>
                <c:pt idx="85">
                  <c:v>5.5352510049529</c:v>
                </c:pt>
                <c:pt idx="86">
                  <c:v>5.5439748015367458</c:v>
                </c:pt>
                <c:pt idx="87">
                  <c:v>5.5525988954052545</c:v>
                </c:pt>
                <c:pt idx="88">
                  <c:v>5.5611255397998702</c:v>
                </c:pt>
                <c:pt idx="89">
                  <c:v>5.5695569124312154</c:v>
                </c:pt>
                <c:pt idx="90">
                  <c:v>5.5778951188176151</c:v>
                </c:pt>
                <c:pt idx="91">
                  <c:v>5.5861421954412114</c:v>
                </c:pt>
                <c:pt idx="92">
                  <c:v>5.5943001127334471</c:v>
                </c:pt>
                <c:pt idx="93">
                  <c:v>5.6023707779009415</c:v>
                </c:pt>
                <c:pt idx="94">
                  <c:v>5.6103560376017665</c:v>
                </c:pt>
                <c:pt idx="95">
                  <c:v>5.6182576804816318</c:v>
                </c:pt>
                <c:pt idx="96">
                  <c:v>5.6260774395786504</c:v>
                </c:pt>
                <c:pt idx="97">
                  <c:v>5.6338169946048167</c:v>
                </c:pt>
                <c:pt idx="98">
                  <c:v>5.6414779741115613</c:v>
                </c:pt>
                <c:pt idx="99">
                  <c:v>5.6490619575466141</c:v>
                </c:pt>
                <c:pt idx="100">
                  <c:v>5.6565704772084091</c:v>
                </c:pt>
                <c:pt idx="101">
                  <c:v>5.664005020104308</c:v>
                </c:pt>
                <c:pt idx="102">
                  <c:v>5.6713670297180832</c:v>
                </c:pt>
                <c:pt idx="103">
                  <c:v>5.67865790769208</c:v>
                </c:pt>
                <c:pt idx="104">
                  <c:v>5.6858790154288696</c:v>
                </c:pt>
                <c:pt idx="105">
                  <c:v>5.6930316756169645</c:v>
                </c:pt>
                <c:pt idx="106">
                  <c:v>5.7001171736849541</c:v>
                </c:pt>
                <c:pt idx="107">
                  <c:v>5.7071367591879341</c:v>
                </c:pt>
                <c:pt idx="108">
                  <c:v>5.7140916471301093</c:v>
                </c:pt>
                <c:pt idx="109">
                  <c:v>5.7209830192269537</c:v>
                </c:pt>
                <c:pt idx="110">
                  <c:v>5.7278120251102855</c:v>
                </c:pt>
                <c:pt idx="111">
                  <c:v>5.7345797834792807</c:v>
                </c:pt>
                <c:pt idx="112">
                  <c:v>5.7412873832003379</c:v>
                </c:pt>
                <c:pt idx="113">
                  <c:v>5.7479358843584842</c:v>
                </c:pt>
                <c:pt idx="114">
                  <c:v>5.7545263192629061</c:v>
                </c:pt>
                <c:pt idx="115">
                  <c:v>5.7610596934088676</c:v>
                </c:pt>
                <c:pt idx="116">
                  <c:v>5.7675369863983841</c:v>
                </c:pt>
                <c:pt idx="117">
                  <c:v>5.7739591528217913</c:v>
                </c:pt>
                <c:pt idx="118">
                  <c:v>5.7803271231019631</c:v>
                </c:pt>
                <c:pt idx="119">
                  <c:v>5.7866418043033372</c:v>
                </c:pt>
                <c:pt idx="120">
                  <c:v>5.7929040809073005</c:v>
                </c:pt>
                <c:pt idx="121">
                  <c:v>5.7991148155557131</c:v>
                </c:pt>
                <c:pt idx="122">
                  <c:v>5.8052748497640261</c:v>
                </c:pt>
                <c:pt idx="123">
                  <c:v>5.8113850046055608</c:v>
                </c:pt>
                <c:pt idx="124">
                  <c:v>5.8174460813683169</c:v>
                </c:pt>
                <c:pt idx="125">
                  <c:v>5.8234588621855821</c:v>
                </c:pt>
                <c:pt idx="126">
                  <c:v>5.8294241106416536</c:v>
                </c:pt>
                <c:pt idx="127">
                  <c:v>5.8353425723537429</c:v>
                </c:pt>
                <c:pt idx="128">
                  <c:v>5.8412149755313179</c:v>
                </c:pt>
                <c:pt idx="129">
                  <c:v>5.8470420315137828</c:v>
                </c:pt>
                <c:pt idx="130">
                  <c:v>5.8528244352875864</c:v>
                </c:pt>
                <c:pt idx="131">
                  <c:v>5.8585628659836786</c:v>
                </c:pt>
                <c:pt idx="132">
                  <c:v>5.8642579873561358</c:v>
                </c:pt>
                <c:pt idx="133">
                  <c:v>5.8699104482429538</c:v>
                </c:pt>
                <c:pt idx="134">
                  <c:v>5.8755208830096404</c:v>
                </c:pt>
                <c:pt idx="135">
                  <c:v>5.8810899119764253</c:v>
                </c:pt>
                <c:pt idx="136">
                  <c:v>5.8866181418299037</c:v>
                </c:pt>
                <c:pt idx="137">
                  <c:v>5.8921061660196266</c:v>
                </c:pt>
                <c:pt idx="138">
                  <c:v>5.897554565140414</c:v>
                </c:pt>
                <c:pt idx="139">
                  <c:v>5.9029639073009808</c:v>
                </c:pt>
                <c:pt idx="140">
                  <c:v>5.9083347484793673</c:v>
                </c:pt>
                <c:pt idx="141">
                  <c:v>5.9136676328659119</c:v>
                </c:pt>
                <c:pt idx="142">
                  <c:v>5.9189630931941331</c:v>
                </c:pt>
                <c:pt idx="143">
                  <c:v>5.9242216510600505</c:v>
                </c:pt>
                <c:pt idx="144">
                  <c:v>5.9294438172305686</c:v>
                </c:pt>
                <c:pt idx="145">
                  <c:v>5.9346300919411137</c:v>
                </c:pt>
                <c:pt idx="146">
                  <c:v>5.9397809651832381</c:v>
                </c:pt>
                <c:pt idx="147">
                  <c:v>5.9448969169823984</c:v>
                </c:pt>
                <c:pt idx="148">
                  <c:v>5.9499784176664425</c:v>
                </c:pt>
                <c:pt idx="149">
                  <c:v>5.9550259281250346</c:v>
                </c:pt>
                <c:pt idx="150">
                  <c:v>5.9600399000605417</c:v>
                </c:pt>
                <c:pt idx="151">
                  <c:v>5.9650207762306007</c:v>
                </c:pt>
                <c:pt idx="152">
                  <c:v>5.9699689906827347</c:v>
                </c:pt>
                <c:pt idx="153">
                  <c:v>5.9748849689813248</c:v>
                </c:pt>
                <c:pt idx="154">
                  <c:v>5.9797691284272689</c:v>
                </c:pt>
                <c:pt idx="155">
                  <c:v>5.9846218782705005</c:v>
                </c:pt>
                <c:pt idx="156">
                  <c:v>5.9894436199158365</c:v>
                </c:pt>
                <c:pt idx="157">
                  <c:v>5.9942347471221495</c:v>
                </c:pt>
                <c:pt idx="158">
                  <c:v>5.9989956461953842</c:v>
                </c:pt>
                <c:pt idx="159">
                  <c:v>6.0037266961754456</c:v>
                </c:pt>
                <c:pt idx="160">
                  <c:v>6.0084282690172746</c:v>
                </c:pt>
                <c:pt idx="161">
                  <c:v>6.0131007297663555</c:v>
                </c:pt>
                <c:pt idx="162">
                  <c:v>6.0177444367287798</c:v>
                </c:pt>
                <c:pt idx="163">
                  <c:v>6.0223597416361407</c:v>
                </c:pt>
                <c:pt idx="164">
                  <c:v>6.0269469898053778</c:v>
                </c:pt>
                <c:pt idx="165">
                  <c:v>6.0315065202938483</c:v>
                </c:pt>
                <c:pt idx="166">
                  <c:v>6.0360386660496843</c:v>
                </c:pt>
                <c:pt idx="167">
                  <c:v>6.0405437540576994</c:v>
                </c:pt>
                <c:pt idx="168">
                  <c:v>6.0450221054809514</c:v>
                </c:pt>
                <c:pt idx="169">
                  <c:v>6.0494740357981307</c:v>
                </c:pt>
                <c:pt idx="170">
                  <c:v>6.0538998549369065</c:v>
                </c:pt>
                <c:pt idx="171">
                  <c:v>6.0582998674034316</c:v>
                </c:pt>
                <c:pt idx="172">
                  <c:v>6.0626743724080248</c:v>
                </c:pt>
                <c:pt idx="173">
                  <c:v>6.067023663987281</c:v>
                </c:pt>
                <c:pt idx="174">
                  <c:v>6.0713480311226897</c:v>
                </c:pt>
                <c:pt idx="175">
                  <c:v>6.0756477578557897</c:v>
                </c:pt>
                <c:pt idx="176">
                  <c:v>6.0799231234002145</c:v>
                </c:pt>
                <c:pt idx="177">
                  <c:v>6.0841744022504054</c:v>
                </c:pt>
                <c:pt idx="178">
                  <c:v>6.0884018642874311</c:v>
                </c:pt>
                <c:pt idx="179">
                  <c:v>6.0926057748817515</c:v>
                </c:pt>
                <c:pt idx="180">
                  <c:v>6.0967863949931953</c:v>
                </c:pt>
                <c:pt idx="181">
                  <c:v>6.1009439812681503</c:v>
                </c:pt>
                <c:pt idx="182">
                  <c:v>6.1050787861341398</c:v>
                </c:pt>
                <c:pt idx="183">
                  <c:v>6.1091910578917386</c:v>
                </c:pt>
                <c:pt idx="184">
                  <c:v>6.1132810408041038</c:v>
                </c:pt>
                <c:pt idx="185">
                  <c:v>6.1173489751839805</c:v>
                </c:pt>
                <c:pt idx="186">
                  <c:v>6.1213950974784685</c:v>
                </c:pt>
                <c:pt idx="187">
                  <c:v>6.1254196403514767</c:v>
                </c:pt>
                <c:pt idx="188">
                  <c:v>6.129422832764007</c:v>
                </c:pt>
                <c:pt idx="189">
                  <c:v>6.1334049000523025</c:v>
                </c:pt>
                <c:pt idx="190">
                  <c:v>6.1373660640039871</c:v>
                </c:pt>
                <c:pt idx="191">
                  <c:v>6.1413065429321669</c:v>
                </c:pt>
                <c:pt idx="192">
                  <c:v>6.1452265517476272</c:v>
                </c:pt>
                <c:pt idx="193">
                  <c:v>6.1491263020291882</c:v>
                </c:pt>
                <c:pt idx="194">
                  <c:v>6.1530060020922015</c:v>
                </c:pt>
                <c:pt idx="195">
                  <c:v>6.1568658570553447</c:v>
                </c:pt>
                <c:pt idx="196">
                  <c:v>6.1607060689056841</c:v>
                </c:pt>
                <c:pt idx="197">
                  <c:v>6.1645268365620884</c:v>
                </c:pt>
                <c:pt idx="198">
                  <c:v>6.1683283559371018</c:v>
                </c:pt>
                <c:pt idx="199">
                  <c:v>6.1721108199971448</c:v>
                </c:pt>
                <c:pt idx="200">
                  <c:v>6.1758744188213788</c:v>
                </c:pt>
                <c:pt idx="201">
                  <c:v>6.1796193396589496</c:v>
                </c:pt>
                <c:pt idx="202">
                  <c:v>6.1833457669849325</c:v>
                </c:pt>
                <c:pt idx="203">
                  <c:v>6.1870538825548484</c:v>
                </c:pt>
                <c:pt idx="204">
                  <c:v>6.1907438654578435</c:v>
                </c:pt>
                <c:pt idx="205">
                  <c:v>6.1944158921686148</c:v>
                </c:pt>
                <c:pt idx="206">
                  <c:v>6.1980701365980453</c:v>
                </c:pt>
                <c:pt idx="207">
                  <c:v>6.2017067701426178</c:v>
                </c:pt>
                <c:pt idx="208">
                  <c:v>6.2053259617326484</c:v>
                </c:pt>
                <c:pt idx="209">
                  <c:v>6.2089278778793977</c:v>
                </c:pt>
                <c:pt idx="210">
                  <c:v>6.21251268272104</c:v>
                </c:pt>
                <c:pt idx="211">
                  <c:v>6.2160805380674962</c:v>
                </c:pt>
                <c:pt idx="212">
                  <c:v>6.2196316034443377</c:v>
                </c:pt>
                <c:pt idx="213">
                  <c:v>6.2231660361354857</c:v>
                </c:pt>
                <c:pt idx="214">
                  <c:v>6.226683991225137</c:v>
                </c:pt>
                <c:pt idx="215">
                  <c:v>6.2301856216384692</c:v>
                </c:pt>
                <c:pt idx="216">
                  <c:v>6.2336710781816338</c:v>
                </c:pt>
                <c:pt idx="217">
                  <c:v>6.2371405095806471</c:v>
                </c:pt>
                <c:pt idx="218">
                  <c:v>6.2405940625195315</c:v>
                </c:pt>
                <c:pt idx="219">
                  <c:v>6.2440318816774898</c:v>
                </c:pt>
                <c:pt idx="220">
                  <c:v>6.247454109765294</c:v>
                </c:pt>
                <c:pt idx="221">
                  <c:v>6.2508608875608234</c:v>
                </c:pt>
                <c:pt idx="222">
                  <c:v>6.2542523539438086</c:v>
                </c:pt>
                <c:pt idx="223">
                  <c:v>6.2576286459298132</c:v>
                </c:pt>
                <c:pt idx="224">
                  <c:v>6.2609898987034533</c:v>
                </c:pt>
                <c:pt idx="225">
                  <c:v>6.2643362456508678</c:v>
                </c:pt>
                <c:pt idx="226">
                  <c:v>6.2676678183914669</c:v>
                </c:pt>
                <c:pt idx="227">
                  <c:v>6.2709847468090194</c:v>
                </c:pt>
                <c:pt idx="228">
                  <c:v>6.2742871590820304</c:v>
                </c:pt>
                <c:pt idx="229">
                  <c:v>6.2775751817134466</c:v>
                </c:pt>
                <c:pt idx="230">
                  <c:v>6.2808489395597453</c:v>
                </c:pt>
                <c:pt idx="231">
                  <c:v>6.2841085558593965</c:v>
                </c:pt>
                <c:pt idx="232">
                  <c:v>6.2873541522606784</c:v>
                </c:pt>
                <c:pt idx="233">
                  <c:v>6.2905858488489157</c:v>
                </c:pt>
                <c:pt idx="234">
                  <c:v>6.2938037641731865</c:v>
                </c:pt>
                <c:pt idx="235">
                  <c:v>6.29700801527233</c:v>
                </c:pt>
                <c:pt idx="236">
                  <c:v>6.3001987177005709</c:v>
                </c:pt>
                <c:pt idx="237">
                  <c:v>6.3033759855524973</c:v>
                </c:pt>
                <c:pt idx="238">
                  <c:v>6.3065399314875163</c:v>
                </c:pt>
                <c:pt idx="239">
                  <c:v>6.3096906667538697</c:v>
                </c:pt>
                <c:pt idx="240">
                  <c:v>6.3128283012120487</c:v>
                </c:pt>
                <c:pt idx="241">
                  <c:v>6.3159529433578365</c:v>
                </c:pt>
                <c:pt idx="242">
                  <c:v>6.3190647003447804</c:v>
                </c:pt>
                <c:pt idx="243">
                  <c:v>6.3221636780062456</c:v>
                </c:pt>
                <c:pt idx="244">
                  <c:v>6.3252499808770519</c:v>
                </c:pt>
                <c:pt idx="245">
                  <c:v>6.3283237122145639</c:v>
                </c:pt>
                <c:pt idx="246">
                  <c:v>6.3313849740194694</c:v>
                </c:pt>
                <c:pt idx="247">
                  <c:v>6.3344338670560907</c:v>
                </c:pt>
                <c:pt idx="248">
                  <c:v>6.3374704908722714</c:v>
                </c:pt>
                <c:pt idx="249">
                  <c:v>6.3404949438188485</c:v>
                </c:pt>
                <c:pt idx="250">
                  <c:v>6.3435073230688444</c:v>
                </c:pt>
                <c:pt idx="251">
                  <c:v>6.3465077246361234</c:v>
                </c:pt>
                <c:pt idx="252">
                  <c:v>6.3494962433937872</c:v>
                </c:pt>
                <c:pt idx="253">
                  <c:v>6.3524729730921878</c:v>
                </c:pt>
                <c:pt idx="254">
                  <c:v>6.3554380063765459</c:v>
                </c:pt>
                <c:pt idx="255">
                  <c:v>6.3583914348042807</c:v>
                </c:pt>
                <c:pt idx="256">
                  <c:v>6.3613333488619315</c:v>
                </c:pt>
                <c:pt idx="257">
                  <c:v>6.3642638379818504</c:v>
                </c:pt>
                <c:pt idx="258">
                  <c:v>6.3671829905584678</c:v>
                </c:pt>
                <c:pt idx="259">
                  <c:v>6.3700908939643206</c:v>
                </c:pt>
                <c:pt idx="260">
                  <c:v>6.3729876345657015</c:v>
                </c:pt>
                <c:pt idx="261">
                  <c:v>6.3758732977381269</c:v>
                </c:pt>
                <c:pt idx="262">
                  <c:v>6.3787479678813419</c:v>
                </c:pt>
                <c:pt idx="263">
                  <c:v>6.3816117284342102</c:v>
                </c:pt>
                <c:pt idx="264">
                  <c:v>6.3844646618891998</c:v>
                </c:pt>
                <c:pt idx="265">
                  <c:v>6.3873068498066683</c:v>
                </c:pt>
                <c:pt idx="266">
                  <c:v>6.3901383728288286</c:v>
                </c:pt>
                <c:pt idx="267">
                  <c:v>6.3929593106934899</c:v>
                </c:pt>
                <c:pt idx="268">
                  <c:v>6.3957697422475484</c:v>
                </c:pt>
                <c:pt idx="269">
                  <c:v>6.3985697454601782</c:v>
                </c:pt>
                <c:pt idx="270">
                  <c:v>6.4013593974358276</c:v>
                </c:pt>
                <c:pt idx="271">
                  <c:v>6.4041387744269578</c:v>
                </c:pt>
                <c:pt idx="272">
                  <c:v>6.4069079518465708</c:v>
                </c:pt>
                <c:pt idx="273">
                  <c:v>6.4096670042804433</c:v>
                </c:pt>
                <c:pt idx="274">
                  <c:v>6.4124160054991952</c:v>
                </c:pt>
                <c:pt idx="275">
                  <c:v>6.4151550284701617</c:v>
                </c:pt>
                <c:pt idx="276">
                  <c:v>6.4178841453689666</c:v>
                </c:pt>
                <c:pt idx="277">
                  <c:v>6.4206034275909554</c:v>
                </c:pt>
                <c:pt idx="278">
                  <c:v>6.4233129457624027</c:v>
                </c:pt>
                <c:pt idx="279">
                  <c:v>6.4260127697515159</c:v>
                </c:pt>
                <c:pt idx="280">
                  <c:v>6.4287029686792447</c:v>
                </c:pt>
                <c:pt idx="281">
                  <c:v>6.4313836109299034</c:v>
                </c:pt>
                <c:pt idx="282">
                  <c:v>6.4340547641615879</c:v>
                </c:pt>
                <c:pt idx="283">
                  <c:v>6.4367164953164497</c:v>
                </c:pt>
                <c:pt idx="284">
                  <c:v>6.4393688706307293</c:v>
                </c:pt>
                <c:pt idx="285">
                  <c:v>6.4420119556446638</c:v>
                </c:pt>
                <c:pt idx="286">
                  <c:v>6.444645815212211</c:v>
                </c:pt>
                <c:pt idx="287">
                  <c:v>6.4472705135105874</c:v>
                </c:pt>
                <c:pt idx="288">
                  <c:v>6.4498861140496446</c:v>
                </c:pt>
                <c:pt idx="289">
                  <c:v>6.4524926796811002</c:v>
                </c:pt>
                <c:pt idx="290">
                  <c:v>6.4550902726076087</c:v>
                </c:pt>
                <c:pt idx="291">
                  <c:v>6.4576789543916489</c:v>
                </c:pt>
                <c:pt idx="292">
                  <c:v>6.4602587859642853</c:v>
                </c:pt>
                <c:pt idx="293">
                  <c:v>6.4628298276337697</c:v>
                </c:pt>
                <c:pt idx="294">
                  <c:v>6.4653921390940319</c:v>
                </c:pt>
                <c:pt idx="295">
                  <c:v>6.4679457794329345</c:v>
                </c:pt>
                <c:pt idx="296">
                  <c:v>6.4704908071405178</c:v>
                </c:pt>
                <c:pt idx="297">
                  <c:v>6.4730272801169804</c:v>
                </c:pt>
                <c:pt idx="298">
                  <c:v>6.4755552556806126</c:v>
                </c:pt>
                <c:pt idx="299">
                  <c:v>6.4780747905755725</c:v>
                </c:pt>
                <c:pt idx="300">
                  <c:v>6.4805859409794992</c:v>
                </c:pt>
                <c:pt idx="301">
                  <c:v>6.4830887625110796</c:v>
                </c:pt>
                <c:pt idx="302">
                  <c:v>6.4855833102373701</c:v>
                </c:pt>
                <c:pt idx="303">
                  <c:v>6.4880696386811403</c:v>
                </c:pt>
                <c:pt idx="304">
                  <c:v>6.490547801827951</c:v>
                </c:pt>
                <c:pt idx="305">
                  <c:v>6.4930178531332672</c:v>
                </c:pt>
                <c:pt idx="306">
                  <c:v>6.4954798455292995</c:v>
                </c:pt>
                <c:pt idx="307">
                  <c:v>6.4979338314318564</c:v>
                </c:pt>
                <c:pt idx="308">
                  <c:v>6.5003798627470397</c:v>
                </c:pt>
                <c:pt idx="309">
                  <c:v>6.5028179908777961</c:v>
                </c:pt>
                <c:pt idx="310">
                  <c:v>6.5052482667304474</c:v>
                </c:pt>
                <c:pt idx="311">
                  <c:v>6.5076707407210383</c:v>
                </c:pt>
                <c:pt idx="312">
                  <c:v>6.5100854627815972</c:v>
                </c:pt>
                <c:pt idx="313">
                  <c:v>6.5124924823663708</c:v>
                </c:pt>
                <c:pt idx="314">
                  <c:v>6.5148918484578209</c:v>
                </c:pt>
                <c:pt idx="315">
                  <c:v>6.5172836095726874</c:v>
                </c:pt>
                <c:pt idx="316">
                  <c:v>6.5196678137677964</c:v>
                </c:pt>
                <c:pt idx="317">
                  <c:v>6.5220445086459158</c:v>
                </c:pt>
                <c:pt idx="318">
                  <c:v>6.5244137413614407</c:v>
                </c:pt>
                <c:pt idx="319">
                  <c:v>6.5267755586259755</c:v>
                </c:pt>
                <c:pt idx="320">
                  <c:v>6.529130006713908</c:v>
                </c:pt>
                <c:pt idx="321">
                  <c:v>6.5314771314678124</c:v>
                </c:pt>
                <c:pt idx="322">
                  <c:v>6.5338169783038165</c:v>
                </c:pt>
                <c:pt idx="323">
                  <c:v>6.5361495922168924</c:v>
                </c:pt>
                <c:pt idx="324">
                  <c:v>6.5384750177860207</c:v>
                </c:pt>
                <c:pt idx="325">
                  <c:v>6.5407932991793194</c:v>
                </c:pt>
                <c:pt idx="326">
                  <c:v>6.5431044801590694</c:v>
                </c:pt>
                <c:pt idx="327">
                  <c:v>6.5454086040866786</c:v>
                </c:pt>
                <c:pt idx="328">
                  <c:v>6.5477057139275505</c:v>
                </c:pt>
                <c:pt idx="329">
                  <c:v>6.5499958522559076</c:v>
                </c:pt>
                <c:pt idx="330">
                  <c:v>6.5522790612595321</c:v>
                </c:pt>
                <c:pt idx="331">
                  <c:v>6.5545553827443825</c:v>
                </c:pt>
                <c:pt idx="332">
                  <c:v>6.5568248581392385</c:v>
                </c:pt>
                <c:pt idx="333">
                  <c:v>6.5590875285002159</c:v>
                </c:pt>
                <c:pt idx="334">
                  <c:v>6.561343434515198</c:v>
                </c:pt>
                <c:pt idx="335">
                  <c:v>6.5635926165082346</c:v>
                </c:pt>
                <c:pt idx="336">
                  <c:v>6.5658351144438925</c:v>
                </c:pt>
                <c:pt idx="337">
                  <c:v>6.5680709679314839</c:v>
                </c:pt>
                <c:pt idx="338">
                  <c:v>6.5703002162292865</c:v>
                </c:pt>
                <c:pt idx="339">
                  <c:v>6.5725228982486632</c:v>
                </c:pt>
                <c:pt idx="340">
                  <c:v>6.5747390525581428</c:v>
                </c:pt>
                <c:pt idx="341">
                  <c:v>6.5769487173874417</c:v>
                </c:pt>
                <c:pt idx="342">
                  <c:v>6.5791519306314186</c:v>
                </c:pt>
                <c:pt idx="343">
                  <c:v>6.5813487298539712</c:v>
                </c:pt>
                <c:pt idx="344">
                  <c:v>6.583539152291868</c:v>
                </c:pt>
                <c:pt idx="345">
                  <c:v>6.5857232348585599</c:v>
                </c:pt>
                <c:pt idx="346">
                  <c:v>6.5879010141478975</c:v>
                </c:pt>
                <c:pt idx="347">
                  <c:v>6.5900725264378162</c:v>
                </c:pt>
                <c:pt idx="348">
                  <c:v>6.592237807693949</c:v>
                </c:pt>
                <c:pt idx="349">
                  <c:v>6.5943968935732187</c:v>
                </c:pt>
                <c:pt idx="350">
                  <c:v>6.5965498194273415</c:v>
                </c:pt>
                <c:pt idx="351">
                  <c:v>6.5986966203063266</c:v>
                </c:pt>
                <c:pt idx="352">
                  <c:v>6.6008373309618662</c:v>
                </c:pt>
                <c:pt idx="353">
                  <c:v>6.602971985850747</c:v>
                </c:pt>
                <c:pt idx="354">
                  <c:v>6.6051006191381472</c:v>
                </c:pt>
                <c:pt idx="355">
                  <c:v>6.6072232647009415</c:v>
                </c:pt>
                <c:pt idx="356">
                  <c:v>6.6093399561309134</c:v>
                </c:pt>
                <c:pt idx="357">
                  <c:v>6.6114507267379663</c:v>
                </c:pt>
                <c:pt idx="358">
                  <c:v>6.6135556095532522</c:v>
                </c:pt>
                <c:pt idx="359">
                  <c:v>6.6156546373322849</c:v>
                </c:pt>
                <c:pt idx="360">
                  <c:v>6.6177478425579865</c:v>
                </c:pt>
                <c:pt idx="361">
                  <c:v>6.6198352574437251</c:v>
                </c:pt>
                <c:pt idx="362">
                  <c:v>6.6219169139362517</c:v>
                </c:pt>
                <c:pt idx="363">
                  <c:v>6.6239928437186846</c:v>
                </c:pt>
                <c:pt idx="364">
                  <c:v>6.6260630782133489</c:v>
                </c:pt>
                <c:pt idx="365">
                  <c:v>6.6281276485846705</c:v>
                </c:pt>
                <c:pt idx="366">
                  <c:v>6.6301865857419795</c:v>
                </c:pt>
                <c:pt idx="367">
                  <c:v>6.6322399203422764</c:v>
                </c:pt>
                <c:pt idx="368">
                  <c:v>6.6342876827929826</c:v>
                </c:pt>
                <c:pt idx="369">
                  <c:v>6.6363299032546443</c:v>
                </c:pt>
                <c:pt idx="370">
                  <c:v>6.6383666116435736</c:v>
                </c:pt>
                <c:pt idx="371">
                  <c:v>6.6403978376345165</c:v>
                </c:pt>
                <c:pt idx="372">
                  <c:v>6.6424236106632266</c:v>
                </c:pt>
                <c:pt idx="373">
                  <c:v>6.6444439599290055</c:v>
                </c:pt>
                <c:pt idx="374">
                  <c:v>6.6464589143972725</c:v>
                </c:pt>
                <c:pt idx="375">
                  <c:v>6.6484685028020154</c:v>
                </c:pt>
                <c:pt idx="376">
                  <c:v>6.6504727536482697</c:v>
                </c:pt>
                <c:pt idx="377">
                  <c:v>6.6524716952145413</c:v>
                </c:pt>
                <c:pt idx="378">
                  <c:v>6.6544653555551969</c:v>
                </c:pt>
                <c:pt idx="379">
                  <c:v>6.6564537625028404</c:v>
                </c:pt>
                <c:pt idx="380">
                  <c:v>6.6584369436706075</c:v>
                </c:pt>
                <c:pt idx="381">
                  <c:v>6.6604149264545178</c:v>
                </c:pt>
                <c:pt idx="382">
                  <c:v>6.6623877380357097</c:v>
                </c:pt>
                <c:pt idx="383">
                  <c:v>6.6643554053826985</c:v>
                </c:pt>
                <c:pt idx="384">
                  <c:v>6.6663179552535627</c:v>
                </c:pt>
                <c:pt idx="385">
                  <c:v>6.6682754141981624</c:v>
                </c:pt>
                <c:pt idx="386">
                  <c:v>6.6702278085602744</c:v>
                </c:pt>
                <c:pt idx="387">
                  <c:v>6.6721751644797225</c:v>
                </c:pt>
                <c:pt idx="388">
                  <c:v>6.6741175078944757</c:v>
                </c:pt>
                <c:pt idx="389">
                  <c:v>6.6760548645427376</c:v>
                </c:pt>
                <c:pt idx="390">
                  <c:v>6.6779872599649526</c:v>
                </c:pt>
                <c:pt idx="391">
                  <c:v>6.6799147195058799</c:v>
                </c:pt>
                <c:pt idx="392">
                  <c:v>6.6818372683165403</c:v>
                </c:pt>
                <c:pt idx="393">
                  <c:v>6.6837549313562192</c:v>
                </c:pt>
                <c:pt idx="394">
                  <c:v>6.685667733394391</c:v>
                </c:pt>
                <c:pt idx="395">
                  <c:v>6.6875756990126316</c:v>
                </c:pt>
                <c:pt idx="396">
                  <c:v>6.6894788526065545</c:v>
                </c:pt>
                <c:pt idx="397">
                  <c:v>6.691377218387637</c:v>
                </c:pt>
                <c:pt idx="398">
                  <c:v>6.6932708203850888</c:v>
                </c:pt>
                <c:pt idx="399">
                  <c:v>6.6951596824476836</c:v>
                </c:pt>
              </c:numCache>
            </c:numRef>
          </c:yVal>
          <c:smooth val="1"/>
        </c:ser>
        <c:ser>
          <c:idx val="4"/>
          <c:order val="4"/>
          <c:tx>
            <c:v>Computer Science</c:v>
          </c:tx>
          <c:marker>
            <c:symbol val="none"/>
          </c:marker>
          <c:yVal>
            <c:numRef>
              <c:f>'%FRPL&amp;Subject'!$I$13:$I$412</c:f>
              <c:numCache>
                <c:formatCode>General</c:formatCode>
                <c:ptCount val="400"/>
                <c:pt idx="0">
                  <c:v>0.72410053519999995</c:v>
                </c:pt>
                <c:pt idx="1">
                  <c:v>1.2471493976505335</c:v>
                </c:pt>
                <c:pt idx="2">
                  <c:v>1.5531133682289557</c:v>
                </c:pt>
                <c:pt idx="3">
                  <c:v>1.7701982601010695</c:v>
                </c:pt>
                <c:pt idx="4">
                  <c:v>1.9385823839227729</c:v>
                </c:pt>
                <c:pt idx="5">
                  <c:v>2.0761622306794889</c:v>
                </c:pt>
                <c:pt idx="6">
                  <c:v>2.1924843336771387</c:v>
                </c:pt>
                <c:pt idx="7">
                  <c:v>2.293247122551604</c:v>
                </c:pt>
                <c:pt idx="8">
                  <c:v>2.3821262012579139</c:v>
                </c:pt>
                <c:pt idx="9">
                  <c:v>2.461631246373309</c:v>
                </c:pt>
                <c:pt idx="10">
                  <c:v>2.5335523080536508</c:v>
                </c:pt>
                <c:pt idx="11">
                  <c:v>2.5992110931300241</c:v>
                </c:pt>
                <c:pt idx="12">
                  <c:v>2.6596113203404754</c:v>
                </c:pt>
                <c:pt idx="13">
                  <c:v>2.7155331961276752</c:v>
                </c:pt>
                <c:pt idx="14">
                  <c:v>2.7675952169517295</c:v>
                </c:pt>
                <c:pt idx="15">
                  <c:v>2.8162959850021374</c:v>
                </c:pt>
                <c:pt idx="16">
                  <c:v>2.862043324624818</c:v>
                </c:pt>
                <c:pt idx="17">
                  <c:v>2.9051750637084446</c:v>
                </c:pt>
                <c:pt idx="18">
                  <c:v>2.9459741888789974</c:v>
                </c:pt>
                <c:pt idx="19">
                  <c:v>2.9846801088238406</c:v>
                </c:pt>
                <c:pt idx="20">
                  <c:v>3.0214971667060952</c:v>
                </c:pt>
                <c:pt idx="21">
                  <c:v>3.0566011705041829</c:v>
                </c:pt>
                <c:pt idx="22">
                  <c:v>3.0901444705401366</c:v>
                </c:pt>
                <c:pt idx="23">
                  <c:v>3.1222599555805597</c:v>
                </c:pt>
                <c:pt idx="24">
                  <c:v>3.1530642326455451</c:v>
                </c:pt>
                <c:pt idx="25">
                  <c:v>3.1826601827910106</c:v>
                </c:pt>
                <c:pt idx="26">
                  <c:v>3.2111390342868673</c:v>
                </c:pt>
                <c:pt idx="27">
                  <c:v>3.2385820585782086</c:v>
                </c:pt>
                <c:pt idx="28">
                  <c:v>3.2650619685077955</c:v>
                </c:pt>
                <c:pt idx="29">
                  <c:v>3.2906440794022624</c:v>
                </c:pt>
                <c:pt idx="30">
                  <c:v>3.3153872797044914</c:v>
                </c:pt>
                <c:pt idx="31">
                  <c:v>3.3393448474526748</c:v>
                </c:pt>
                <c:pt idx="32">
                  <c:v>3.3625651410826065</c:v>
                </c:pt>
                <c:pt idx="33">
                  <c:v>3.3850921870753559</c:v>
                </c:pt>
                <c:pt idx="34">
                  <c:v>3.4069661823999113</c:v>
                </c:pt>
                <c:pt idx="35">
                  <c:v>3.4282239261589798</c:v>
                </c:pt>
                <c:pt idx="36">
                  <c:v>3.448899192081333</c:v>
                </c:pt>
                <c:pt idx="37">
                  <c:v>3.4690230513295326</c:v>
                </c:pt>
                <c:pt idx="38">
                  <c:v>3.4886241533694311</c:v>
                </c:pt>
                <c:pt idx="39">
                  <c:v>3.507728971274378</c:v>
                </c:pt>
                <c:pt idx="40">
                  <c:v>3.5263620167350713</c:v>
                </c:pt>
                <c:pt idx="41">
                  <c:v>3.54454602915663</c:v>
                </c:pt>
                <c:pt idx="42">
                  <c:v>3.562302142502364</c:v>
                </c:pt>
                <c:pt idx="43">
                  <c:v>3.579650032954719</c:v>
                </c:pt>
                <c:pt idx="44">
                  <c:v>3.5966080499806825</c:v>
                </c:pt>
                <c:pt idx="45">
                  <c:v>3.6131933329906736</c:v>
                </c:pt>
                <c:pt idx="46">
                  <c:v>3.6294219154504099</c:v>
                </c:pt>
                <c:pt idx="47">
                  <c:v>3.6453088180310962</c:v>
                </c:pt>
                <c:pt idx="48">
                  <c:v>3.6608681321542775</c:v>
                </c:pt>
                <c:pt idx="49">
                  <c:v>3.676113095096079</c:v>
                </c:pt>
                <c:pt idx="50">
                  <c:v>3.6910561576537764</c:v>
                </c:pt>
                <c:pt idx="51">
                  <c:v>3.7057090452415475</c:v>
                </c:pt>
                <c:pt idx="52">
                  <c:v>3.7200828131664312</c:v>
                </c:pt>
                <c:pt idx="53">
                  <c:v>3.7341878967374038</c:v>
                </c:pt>
                <c:pt idx="54">
                  <c:v>3.7480341567764257</c:v>
                </c:pt>
                <c:pt idx="55">
                  <c:v>3.7616309210287437</c:v>
                </c:pt>
                <c:pt idx="56">
                  <c:v>3.7749870219079549</c:v>
                </c:pt>
                <c:pt idx="57">
                  <c:v>3.7881108309583293</c:v>
                </c:pt>
                <c:pt idx="58">
                  <c:v>3.8010102903712562</c:v>
                </c:pt>
                <c:pt idx="59">
                  <c:v>3.8136929418527976</c:v>
                </c:pt>
                <c:pt idx="60">
                  <c:v>3.8261659531051788</c:v>
                </c:pt>
                <c:pt idx="61">
                  <c:v>3.8384361421550266</c:v>
                </c:pt>
                <c:pt idx="62">
                  <c:v>3.8505099997350487</c:v>
                </c:pt>
                <c:pt idx="63">
                  <c:v>3.8623937099032077</c:v>
                </c:pt>
                <c:pt idx="64">
                  <c:v>3.8740931690632459</c:v>
                </c:pt>
                <c:pt idx="65">
                  <c:v>3.8856140035331395</c:v>
                </c:pt>
                <c:pt idx="66">
                  <c:v>3.8969615857924231</c:v>
                </c:pt>
                <c:pt idx="67">
                  <c:v>3.9081410495258901</c:v>
                </c:pt>
                <c:pt idx="68">
                  <c:v>3.9191573035690923</c:v>
                </c:pt>
                <c:pt idx="69">
                  <c:v>3.9300150448504465</c:v>
                </c:pt>
                <c:pt idx="70">
                  <c:v>3.940718770415379</c:v>
                </c:pt>
                <c:pt idx="71">
                  <c:v>3.9512727886095154</c:v>
                </c:pt>
                <c:pt idx="72">
                  <c:v>3.9616812294905759</c:v>
                </c:pt>
                <c:pt idx="73">
                  <c:v>3.9719480545318651</c:v>
                </c:pt>
                <c:pt idx="74">
                  <c:v>3.9820770656744995</c:v>
                </c:pt>
                <c:pt idx="75">
                  <c:v>3.9920719137800633</c:v>
                </c:pt>
                <c:pt idx="76">
                  <c:v>4.0019361065307884</c:v>
                </c:pt>
                <c:pt idx="77">
                  <c:v>4.0116730158199712</c:v>
                </c:pt>
                <c:pt idx="78">
                  <c:v>4.0212858846716175</c:v>
                </c:pt>
                <c:pt idx="79">
                  <c:v>4.0307778337249118</c:v>
                </c:pt>
                <c:pt idx="80">
                  <c:v>4.0401518673158199</c:v>
                </c:pt>
                <c:pt idx="81">
                  <c:v>4.0494108791856034</c:v>
                </c:pt>
                <c:pt idx="82">
                  <c:v>4.0585576578433109</c:v>
                </c:pt>
                <c:pt idx="83">
                  <c:v>4.0675948916071647</c:v>
                </c:pt>
                <c:pt idx="84">
                  <c:v>4.0765251733475925</c:v>
                </c:pt>
                <c:pt idx="85">
                  <c:v>4.0853510049528996</c:v>
                </c:pt>
                <c:pt idx="86">
                  <c:v>4.0940748015367445</c:v>
                </c:pt>
                <c:pt idx="87">
                  <c:v>4.1026988954052559</c:v>
                </c:pt>
                <c:pt idx="88">
                  <c:v>4.1112255397998725</c:v>
                </c:pt>
                <c:pt idx="89">
                  <c:v>4.1196569124312186</c:v>
                </c:pt>
                <c:pt idx="90">
                  <c:v>4.1279951188176121</c:v>
                </c:pt>
                <c:pt idx="91">
                  <c:v>4.1362421954412127</c:v>
                </c:pt>
                <c:pt idx="92">
                  <c:v>4.1444001127334475</c:v>
                </c:pt>
                <c:pt idx="93">
                  <c:v>4.152470777900942</c:v>
                </c:pt>
                <c:pt idx="94">
                  <c:v>4.1604560376017661</c:v>
                </c:pt>
                <c:pt idx="95">
                  <c:v>4.1683576804816314</c:v>
                </c:pt>
                <c:pt idx="96">
                  <c:v>4.1761774395786535</c:v>
                </c:pt>
                <c:pt idx="97">
                  <c:v>4.1839169946048154</c:v>
                </c:pt>
                <c:pt idx="98">
                  <c:v>4.1915779741115617</c:v>
                </c:pt>
                <c:pt idx="99">
                  <c:v>4.1991619575466146</c:v>
                </c:pt>
                <c:pt idx="100">
                  <c:v>4.2066704772084149</c:v>
                </c:pt>
                <c:pt idx="101">
                  <c:v>4.2141050201043084</c:v>
                </c:pt>
                <c:pt idx="102">
                  <c:v>4.2214670297180836</c:v>
                </c:pt>
                <c:pt idx="103">
                  <c:v>4.2287579076920805</c:v>
                </c:pt>
                <c:pt idx="104">
                  <c:v>4.235979015428871</c:v>
                </c:pt>
                <c:pt idx="105">
                  <c:v>4.2431316756169668</c:v>
                </c:pt>
                <c:pt idx="106">
                  <c:v>4.2502171736849554</c:v>
                </c:pt>
                <c:pt idx="107">
                  <c:v>4.2572367591879345</c:v>
                </c:pt>
                <c:pt idx="108">
                  <c:v>4.2641916471301098</c:v>
                </c:pt>
                <c:pt idx="109">
                  <c:v>4.2710830192269587</c:v>
                </c:pt>
                <c:pt idx="110">
                  <c:v>4.2779120251102878</c:v>
                </c:pt>
                <c:pt idx="111">
                  <c:v>4.284679783479282</c:v>
                </c:pt>
                <c:pt idx="112">
                  <c:v>4.2913873832003375</c:v>
                </c:pt>
                <c:pt idx="113">
                  <c:v>4.2980358843584865</c:v>
                </c:pt>
                <c:pt idx="114">
                  <c:v>4.3046263192629075</c:v>
                </c:pt>
                <c:pt idx="115">
                  <c:v>4.3111596934088672</c:v>
                </c:pt>
                <c:pt idx="116">
                  <c:v>4.3176369863983846</c:v>
                </c:pt>
                <c:pt idx="117">
                  <c:v>4.3240591528217891</c:v>
                </c:pt>
                <c:pt idx="118">
                  <c:v>4.3304271231019635</c:v>
                </c:pt>
                <c:pt idx="119">
                  <c:v>4.3367418043033359</c:v>
                </c:pt>
                <c:pt idx="120">
                  <c:v>4.3430040809073018</c:v>
                </c:pt>
                <c:pt idx="121">
                  <c:v>4.3492148155557135</c:v>
                </c:pt>
                <c:pt idx="122">
                  <c:v>4.3553748497640266</c:v>
                </c:pt>
                <c:pt idx="123">
                  <c:v>4.3614850046055587</c:v>
                </c:pt>
                <c:pt idx="124">
                  <c:v>4.3675460813683165</c:v>
                </c:pt>
                <c:pt idx="125">
                  <c:v>4.3735588621855834</c:v>
                </c:pt>
                <c:pt idx="126">
                  <c:v>4.3795241106416567</c:v>
                </c:pt>
                <c:pt idx="127">
                  <c:v>4.3854425723537425</c:v>
                </c:pt>
                <c:pt idx="128">
                  <c:v>4.3913149755313166</c:v>
                </c:pt>
                <c:pt idx="129">
                  <c:v>4.3971420315137815</c:v>
                </c:pt>
                <c:pt idx="130">
                  <c:v>4.4029244352875896</c:v>
                </c:pt>
                <c:pt idx="131">
                  <c:v>4.4086628659836817</c:v>
                </c:pt>
                <c:pt idx="132">
                  <c:v>4.4143579873561363</c:v>
                </c:pt>
                <c:pt idx="133">
                  <c:v>4.4200104482429552</c:v>
                </c:pt>
                <c:pt idx="134">
                  <c:v>4.4256208830096426</c:v>
                </c:pt>
                <c:pt idx="135">
                  <c:v>4.4311899119764284</c:v>
                </c:pt>
                <c:pt idx="136">
                  <c:v>4.4367181418299069</c:v>
                </c:pt>
                <c:pt idx="137">
                  <c:v>4.4422061660196306</c:v>
                </c:pt>
                <c:pt idx="138">
                  <c:v>4.4476545651404207</c:v>
                </c:pt>
                <c:pt idx="139">
                  <c:v>4.4530639073009812</c:v>
                </c:pt>
                <c:pt idx="140">
                  <c:v>4.4584347484793669</c:v>
                </c:pt>
                <c:pt idx="141">
                  <c:v>4.4637676328659115</c:v>
                </c:pt>
                <c:pt idx="142">
                  <c:v>4.4690630931941344</c:v>
                </c:pt>
                <c:pt idx="143">
                  <c:v>4.474321651060051</c:v>
                </c:pt>
                <c:pt idx="144">
                  <c:v>4.479543817230569</c:v>
                </c:pt>
                <c:pt idx="145">
                  <c:v>4.4847300919411124</c:v>
                </c:pt>
                <c:pt idx="146">
                  <c:v>4.4898809651832376</c:v>
                </c:pt>
                <c:pt idx="147">
                  <c:v>4.4949969169823989</c:v>
                </c:pt>
                <c:pt idx="148">
                  <c:v>4.5000784176664412</c:v>
                </c:pt>
                <c:pt idx="149">
                  <c:v>4.5051259281250315</c:v>
                </c:pt>
                <c:pt idx="150">
                  <c:v>4.5101399000605396</c:v>
                </c:pt>
                <c:pt idx="151">
                  <c:v>4.5151207762305976</c:v>
                </c:pt>
                <c:pt idx="152">
                  <c:v>4.5200689906827334</c:v>
                </c:pt>
                <c:pt idx="153">
                  <c:v>4.52498496898132</c:v>
                </c:pt>
                <c:pt idx="154">
                  <c:v>4.5298691284272667</c:v>
                </c:pt>
                <c:pt idx="155">
                  <c:v>4.5347218782704992</c:v>
                </c:pt>
                <c:pt idx="156">
                  <c:v>4.5395436199158334</c:v>
                </c:pt>
                <c:pt idx="157">
                  <c:v>4.5443347471221474</c:v>
                </c:pt>
                <c:pt idx="158">
                  <c:v>4.5490956461953855</c:v>
                </c:pt>
                <c:pt idx="159">
                  <c:v>4.5538266961754434</c:v>
                </c:pt>
                <c:pt idx="160">
                  <c:v>4.5585282690172741</c:v>
                </c:pt>
                <c:pt idx="161">
                  <c:v>4.5632007297663577</c:v>
                </c:pt>
                <c:pt idx="162">
                  <c:v>4.5678444367287785</c:v>
                </c:pt>
                <c:pt idx="163">
                  <c:v>4.5724597416361412</c:v>
                </c:pt>
                <c:pt idx="164">
                  <c:v>4.5770469898053783</c:v>
                </c:pt>
                <c:pt idx="165">
                  <c:v>4.5816065202938514</c:v>
                </c:pt>
                <c:pt idx="166">
                  <c:v>4.5861386660496848</c:v>
                </c:pt>
                <c:pt idx="167">
                  <c:v>4.5906437540577025</c:v>
                </c:pt>
                <c:pt idx="168">
                  <c:v>4.5951221054809519</c:v>
                </c:pt>
                <c:pt idx="169">
                  <c:v>4.5995740357981294</c:v>
                </c:pt>
                <c:pt idx="170">
                  <c:v>4.6039998549369052</c:v>
                </c:pt>
                <c:pt idx="171">
                  <c:v>4.6083998674034294</c:v>
                </c:pt>
                <c:pt idx="172">
                  <c:v>4.6127743724080226</c:v>
                </c:pt>
                <c:pt idx="173">
                  <c:v>4.6171236639872806</c:v>
                </c:pt>
                <c:pt idx="174">
                  <c:v>4.6214480311226875</c:v>
                </c:pt>
                <c:pt idx="175">
                  <c:v>4.6257477578557857</c:v>
                </c:pt>
                <c:pt idx="176">
                  <c:v>4.6300231234002123</c:v>
                </c:pt>
                <c:pt idx="177">
                  <c:v>4.6342744022504085</c:v>
                </c:pt>
                <c:pt idx="178">
                  <c:v>4.6385018642874307</c:v>
                </c:pt>
                <c:pt idx="179">
                  <c:v>4.6427057748817511</c:v>
                </c:pt>
                <c:pt idx="180">
                  <c:v>4.6468863949931931</c:v>
                </c:pt>
                <c:pt idx="181">
                  <c:v>4.6510439812681534</c:v>
                </c:pt>
                <c:pt idx="182">
                  <c:v>4.6551787861341394</c:v>
                </c:pt>
                <c:pt idx="183">
                  <c:v>4.6592910578917417</c:v>
                </c:pt>
                <c:pt idx="184">
                  <c:v>4.6633810408041043</c:v>
                </c:pt>
                <c:pt idx="185">
                  <c:v>4.6674489751839801</c:v>
                </c:pt>
                <c:pt idx="186">
                  <c:v>4.6714950974784717</c:v>
                </c:pt>
                <c:pt idx="187">
                  <c:v>4.675519640351478</c:v>
                </c:pt>
                <c:pt idx="188">
                  <c:v>4.6795228327640084</c:v>
                </c:pt>
                <c:pt idx="189">
                  <c:v>4.6835049000523012</c:v>
                </c:pt>
                <c:pt idx="190">
                  <c:v>4.6874660640039876</c:v>
                </c:pt>
                <c:pt idx="191">
                  <c:v>4.6914065429321674</c:v>
                </c:pt>
                <c:pt idx="192">
                  <c:v>4.6953265517476277</c:v>
                </c:pt>
                <c:pt idx="193">
                  <c:v>4.6992263020291904</c:v>
                </c:pt>
                <c:pt idx="194">
                  <c:v>4.7031060020922038</c:v>
                </c:pt>
                <c:pt idx="195">
                  <c:v>4.7069658570553461</c:v>
                </c:pt>
                <c:pt idx="196">
                  <c:v>4.7108060689056845</c:v>
                </c:pt>
                <c:pt idx="197">
                  <c:v>4.7146268365620942</c:v>
                </c:pt>
                <c:pt idx="198">
                  <c:v>4.7184283559371023</c:v>
                </c:pt>
                <c:pt idx="199">
                  <c:v>4.7222108199971462</c:v>
                </c:pt>
                <c:pt idx="200">
                  <c:v>4.7259744188213775</c:v>
                </c:pt>
                <c:pt idx="201">
                  <c:v>4.7297193396589474</c:v>
                </c:pt>
                <c:pt idx="202">
                  <c:v>4.7334457669849339</c:v>
                </c:pt>
                <c:pt idx="203">
                  <c:v>4.7371538825548489</c:v>
                </c:pt>
                <c:pt idx="204">
                  <c:v>4.7408438654578466</c:v>
                </c:pt>
                <c:pt idx="205">
                  <c:v>4.7445158921686161</c:v>
                </c:pt>
                <c:pt idx="206">
                  <c:v>4.7481701365980475</c:v>
                </c:pt>
                <c:pt idx="207">
                  <c:v>4.7518067701426174</c:v>
                </c:pt>
                <c:pt idx="208">
                  <c:v>4.7554259617326471</c:v>
                </c:pt>
                <c:pt idx="209">
                  <c:v>4.7590278778794</c:v>
                </c:pt>
                <c:pt idx="210">
                  <c:v>4.7626126827210404</c:v>
                </c:pt>
                <c:pt idx="211">
                  <c:v>4.7661805380674949</c:v>
                </c:pt>
                <c:pt idx="212">
                  <c:v>4.7697316034443373</c:v>
                </c:pt>
                <c:pt idx="213">
                  <c:v>4.7732660361354897</c:v>
                </c:pt>
                <c:pt idx="214">
                  <c:v>4.7767839912251393</c:v>
                </c:pt>
                <c:pt idx="215">
                  <c:v>4.7802856216384715</c:v>
                </c:pt>
                <c:pt idx="216">
                  <c:v>4.7837710781816334</c:v>
                </c:pt>
                <c:pt idx="217">
                  <c:v>4.7872405095806494</c:v>
                </c:pt>
                <c:pt idx="218">
                  <c:v>4.7906940625195329</c:v>
                </c:pt>
                <c:pt idx="219">
                  <c:v>4.7941318816774876</c:v>
                </c:pt>
                <c:pt idx="220">
                  <c:v>4.7975541097652918</c:v>
                </c:pt>
                <c:pt idx="221">
                  <c:v>4.800960887560823</c:v>
                </c:pt>
                <c:pt idx="222">
                  <c:v>4.8043523539438064</c:v>
                </c:pt>
                <c:pt idx="223">
                  <c:v>4.8077286459298136</c:v>
                </c:pt>
                <c:pt idx="224">
                  <c:v>4.8110898987034565</c:v>
                </c:pt>
                <c:pt idx="225">
                  <c:v>4.8144362456508665</c:v>
                </c:pt>
                <c:pt idx="226">
                  <c:v>4.8177678183914665</c:v>
                </c:pt>
                <c:pt idx="227">
                  <c:v>4.8210847468090199</c:v>
                </c:pt>
                <c:pt idx="228">
                  <c:v>4.8243871590820282</c:v>
                </c:pt>
                <c:pt idx="229">
                  <c:v>4.8276751817134453</c:v>
                </c:pt>
                <c:pt idx="230">
                  <c:v>4.8309489395597458</c:v>
                </c:pt>
                <c:pt idx="231">
                  <c:v>4.8342085558593988</c:v>
                </c:pt>
                <c:pt idx="232">
                  <c:v>4.837454152260678</c:v>
                </c:pt>
                <c:pt idx="233">
                  <c:v>4.8406858488489179</c:v>
                </c:pt>
                <c:pt idx="234">
                  <c:v>4.8439037641731861</c:v>
                </c:pt>
                <c:pt idx="235">
                  <c:v>4.8471080152723296</c:v>
                </c:pt>
                <c:pt idx="236">
                  <c:v>4.8502987177005714</c:v>
                </c:pt>
                <c:pt idx="237">
                  <c:v>4.853475985552496</c:v>
                </c:pt>
                <c:pt idx="238">
                  <c:v>4.8566399314875195</c:v>
                </c:pt>
                <c:pt idx="239">
                  <c:v>4.8597906667538684</c:v>
                </c:pt>
                <c:pt idx="240">
                  <c:v>4.8629283012120466</c:v>
                </c:pt>
                <c:pt idx="241">
                  <c:v>4.866052943357837</c:v>
                </c:pt>
                <c:pt idx="242">
                  <c:v>4.8691647003447791</c:v>
                </c:pt>
                <c:pt idx="243">
                  <c:v>4.8722636780062505</c:v>
                </c:pt>
                <c:pt idx="244">
                  <c:v>4.8753499808770524</c:v>
                </c:pt>
                <c:pt idx="245">
                  <c:v>4.8784237122145671</c:v>
                </c:pt>
                <c:pt idx="246">
                  <c:v>4.8814849740194699</c:v>
                </c:pt>
                <c:pt idx="247">
                  <c:v>4.8845338670560903</c:v>
                </c:pt>
                <c:pt idx="248">
                  <c:v>4.8875704908722692</c:v>
                </c:pt>
                <c:pt idx="249">
                  <c:v>4.890594943818849</c:v>
                </c:pt>
                <c:pt idx="250">
                  <c:v>4.8936073230688475</c:v>
                </c:pt>
                <c:pt idx="251">
                  <c:v>4.8966077246361239</c:v>
                </c:pt>
                <c:pt idx="252">
                  <c:v>4.8995962433937876</c:v>
                </c:pt>
                <c:pt idx="253">
                  <c:v>4.9025729730921883</c:v>
                </c:pt>
                <c:pt idx="254">
                  <c:v>4.9055380063765464</c:v>
                </c:pt>
                <c:pt idx="255">
                  <c:v>4.9084914348042821</c:v>
                </c:pt>
                <c:pt idx="256">
                  <c:v>4.9114333488619337</c:v>
                </c:pt>
                <c:pt idx="257">
                  <c:v>4.9143638379818535</c:v>
                </c:pt>
                <c:pt idx="258">
                  <c:v>4.9172829905584718</c:v>
                </c:pt>
                <c:pt idx="259">
                  <c:v>4.9201908939643184</c:v>
                </c:pt>
                <c:pt idx="260">
                  <c:v>4.9230876345657055</c:v>
                </c:pt>
                <c:pt idx="261">
                  <c:v>4.9259732977381274</c:v>
                </c:pt>
                <c:pt idx="262">
                  <c:v>4.9288479678813415</c:v>
                </c:pt>
                <c:pt idx="263">
                  <c:v>4.9317117284342133</c:v>
                </c:pt>
                <c:pt idx="264">
                  <c:v>4.9345646618892012</c:v>
                </c:pt>
                <c:pt idx="265">
                  <c:v>4.9374068498066706</c:v>
                </c:pt>
                <c:pt idx="266">
                  <c:v>4.9402383728288317</c:v>
                </c:pt>
                <c:pt idx="267">
                  <c:v>4.943059310693493</c:v>
                </c:pt>
                <c:pt idx="268">
                  <c:v>4.9458697422475515</c:v>
                </c:pt>
                <c:pt idx="269">
                  <c:v>4.9486697454601831</c:v>
                </c:pt>
                <c:pt idx="270">
                  <c:v>4.9514593974358272</c:v>
                </c:pt>
                <c:pt idx="271">
                  <c:v>4.9542387744269609</c:v>
                </c:pt>
                <c:pt idx="272">
                  <c:v>4.9570079518465695</c:v>
                </c:pt>
                <c:pt idx="273">
                  <c:v>4.959767004280442</c:v>
                </c:pt>
                <c:pt idx="274">
                  <c:v>4.9625160054991957</c:v>
                </c:pt>
                <c:pt idx="275">
                  <c:v>4.9652550284701622</c:v>
                </c:pt>
                <c:pt idx="276">
                  <c:v>4.9679841453689644</c:v>
                </c:pt>
                <c:pt idx="277">
                  <c:v>4.9707034275909585</c:v>
                </c:pt>
                <c:pt idx="278">
                  <c:v>4.9734129457624032</c:v>
                </c:pt>
                <c:pt idx="279">
                  <c:v>4.9761127697515164</c:v>
                </c:pt>
                <c:pt idx="280">
                  <c:v>4.9788029686792452</c:v>
                </c:pt>
                <c:pt idx="281">
                  <c:v>4.9814836109299021</c:v>
                </c:pt>
                <c:pt idx="282">
                  <c:v>4.9841547641615875</c:v>
                </c:pt>
                <c:pt idx="283">
                  <c:v>4.9868164953164484</c:v>
                </c:pt>
                <c:pt idx="284">
                  <c:v>4.989468870630728</c:v>
                </c:pt>
                <c:pt idx="285">
                  <c:v>4.9921119556446634</c:v>
                </c:pt>
                <c:pt idx="286">
                  <c:v>4.9947458152122115</c:v>
                </c:pt>
                <c:pt idx="287">
                  <c:v>4.9973705135105861</c:v>
                </c:pt>
                <c:pt idx="288">
                  <c:v>4.9999861140496424</c:v>
                </c:pt>
                <c:pt idx="289">
                  <c:v>5.0025926796811007</c:v>
                </c:pt>
                <c:pt idx="290">
                  <c:v>5.0051902726076065</c:v>
                </c:pt>
                <c:pt idx="291">
                  <c:v>5.0077789543916484</c:v>
                </c:pt>
                <c:pt idx="292">
                  <c:v>5.0103587859642831</c:v>
                </c:pt>
                <c:pt idx="293">
                  <c:v>5.0129298276337675</c:v>
                </c:pt>
                <c:pt idx="294">
                  <c:v>5.0154921390940324</c:v>
                </c:pt>
                <c:pt idx="295">
                  <c:v>5.0180457794329367</c:v>
                </c:pt>
                <c:pt idx="296">
                  <c:v>5.0205908071405148</c:v>
                </c:pt>
                <c:pt idx="297">
                  <c:v>5.0231272801169764</c:v>
                </c:pt>
                <c:pt idx="298">
                  <c:v>5.0256552556806104</c:v>
                </c:pt>
                <c:pt idx="299">
                  <c:v>5.0281747905755685</c:v>
                </c:pt>
                <c:pt idx="300">
                  <c:v>5.0306859409795015</c:v>
                </c:pt>
                <c:pt idx="301">
                  <c:v>5.0331887625110774</c:v>
                </c:pt>
                <c:pt idx="302">
                  <c:v>5.0356833102373724</c:v>
                </c:pt>
                <c:pt idx="303">
                  <c:v>5.038169638681139</c:v>
                </c:pt>
                <c:pt idx="304">
                  <c:v>5.0406478018279541</c:v>
                </c:pt>
                <c:pt idx="305">
                  <c:v>5.0431178531332677</c:v>
                </c:pt>
                <c:pt idx="306">
                  <c:v>5.0455798455292973</c:v>
                </c:pt>
                <c:pt idx="307">
                  <c:v>5.0480338314318596</c:v>
                </c:pt>
                <c:pt idx="308">
                  <c:v>5.0504798627470375</c:v>
                </c:pt>
                <c:pt idx="309">
                  <c:v>5.0529179908777957</c:v>
                </c:pt>
                <c:pt idx="310">
                  <c:v>5.0553482667304479</c:v>
                </c:pt>
                <c:pt idx="311">
                  <c:v>5.0577707407210362</c:v>
                </c:pt>
                <c:pt idx="312">
                  <c:v>5.0601854627815968</c:v>
                </c:pt>
                <c:pt idx="313">
                  <c:v>5.0625924823663704</c:v>
                </c:pt>
                <c:pt idx="314">
                  <c:v>5.0649918484578196</c:v>
                </c:pt>
                <c:pt idx="315">
                  <c:v>5.0673836095726852</c:v>
                </c:pt>
                <c:pt idx="316">
                  <c:v>5.0697678137677968</c:v>
                </c:pt>
                <c:pt idx="317">
                  <c:v>5.0721445086459198</c:v>
                </c:pt>
                <c:pt idx="318">
                  <c:v>5.0745137413614447</c:v>
                </c:pt>
                <c:pt idx="319">
                  <c:v>5.0768755586259777</c:v>
                </c:pt>
                <c:pt idx="320">
                  <c:v>5.0792300067139111</c:v>
                </c:pt>
                <c:pt idx="321">
                  <c:v>5.081577131467812</c:v>
                </c:pt>
                <c:pt idx="322">
                  <c:v>5.0839169783038152</c:v>
                </c:pt>
                <c:pt idx="323">
                  <c:v>5.0862495922168964</c:v>
                </c:pt>
                <c:pt idx="324">
                  <c:v>5.0885750177860176</c:v>
                </c:pt>
                <c:pt idx="325">
                  <c:v>5.090893299179319</c:v>
                </c:pt>
                <c:pt idx="326">
                  <c:v>5.0932044801590708</c:v>
                </c:pt>
                <c:pt idx="327">
                  <c:v>5.0955086040866764</c:v>
                </c:pt>
                <c:pt idx="328">
                  <c:v>5.0978057139275483</c:v>
                </c:pt>
                <c:pt idx="329">
                  <c:v>5.1000958522559072</c:v>
                </c:pt>
                <c:pt idx="330">
                  <c:v>5.1023790612595326</c:v>
                </c:pt>
                <c:pt idx="331">
                  <c:v>5.104655382744383</c:v>
                </c:pt>
                <c:pt idx="332">
                  <c:v>5.106924858139239</c:v>
                </c:pt>
                <c:pt idx="333">
                  <c:v>5.1091875285002146</c:v>
                </c:pt>
                <c:pt idx="334">
                  <c:v>5.1114434345151984</c:v>
                </c:pt>
                <c:pt idx="335">
                  <c:v>5.113692616508235</c:v>
                </c:pt>
                <c:pt idx="336">
                  <c:v>5.1159351144438903</c:v>
                </c:pt>
                <c:pt idx="337">
                  <c:v>5.1181709679314817</c:v>
                </c:pt>
                <c:pt idx="338">
                  <c:v>5.1204002162292834</c:v>
                </c:pt>
                <c:pt idx="339">
                  <c:v>5.1226228982486637</c:v>
                </c:pt>
                <c:pt idx="340">
                  <c:v>5.1248390525581398</c:v>
                </c:pt>
                <c:pt idx="341">
                  <c:v>5.1270487173874377</c:v>
                </c:pt>
                <c:pt idx="342">
                  <c:v>5.1292519306314164</c:v>
                </c:pt>
                <c:pt idx="343">
                  <c:v>5.1314487298539699</c:v>
                </c:pt>
                <c:pt idx="344">
                  <c:v>5.1336391522918703</c:v>
                </c:pt>
                <c:pt idx="345">
                  <c:v>5.1358232348585604</c:v>
                </c:pt>
                <c:pt idx="346">
                  <c:v>5.1380010141479007</c:v>
                </c:pt>
                <c:pt idx="347">
                  <c:v>5.1401725264378157</c:v>
                </c:pt>
                <c:pt idx="348">
                  <c:v>5.1423378076939477</c:v>
                </c:pt>
                <c:pt idx="349">
                  <c:v>5.1444968935732165</c:v>
                </c:pt>
                <c:pt idx="350">
                  <c:v>5.1466498194273429</c:v>
                </c:pt>
                <c:pt idx="351">
                  <c:v>5.1487966203063253</c:v>
                </c:pt>
                <c:pt idx="352">
                  <c:v>5.1509373309618667</c:v>
                </c:pt>
                <c:pt idx="353">
                  <c:v>5.1530719858507474</c:v>
                </c:pt>
                <c:pt idx="354">
                  <c:v>5.1552006191381485</c:v>
                </c:pt>
                <c:pt idx="355">
                  <c:v>5.1573232647009402</c:v>
                </c:pt>
                <c:pt idx="356">
                  <c:v>5.1594399561309139</c:v>
                </c:pt>
                <c:pt idx="357">
                  <c:v>5.1615507267379659</c:v>
                </c:pt>
                <c:pt idx="358">
                  <c:v>5.1636556095532535</c:v>
                </c:pt>
                <c:pt idx="359">
                  <c:v>5.1657546373322836</c:v>
                </c:pt>
                <c:pt idx="360">
                  <c:v>5.1678478425579861</c:v>
                </c:pt>
                <c:pt idx="361">
                  <c:v>5.1699352574437247</c:v>
                </c:pt>
                <c:pt idx="362">
                  <c:v>5.1720169139362548</c:v>
                </c:pt>
                <c:pt idx="363">
                  <c:v>5.1740928437186851</c:v>
                </c:pt>
                <c:pt idx="364">
                  <c:v>5.1761630782133494</c:v>
                </c:pt>
                <c:pt idx="365">
                  <c:v>5.1782276485846745</c:v>
                </c:pt>
                <c:pt idx="366">
                  <c:v>5.18028658574198</c:v>
                </c:pt>
                <c:pt idx="367">
                  <c:v>5.1823399203422769</c:v>
                </c:pt>
                <c:pt idx="368">
                  <c:v>5.1843876827929805</c:v>
                </c:pt>
                <c:pt idx="369">
                  <c:v>5.186429903254643</c:v>
                </c:pt>
                <c:pt idx="370">
                  <c:v>5.1884666116435714</c:v>
                </c:pt>
                <c:pt idx="371">
                  <c:v>5.1904978376345143</c:v>
                </c:pt>
                <c:pt idx="372">
                  <c:v>5.1925236106632244</c:v>
                </c:pt>
                <c:pt idx="373">
                  <c:v>5.1945439599290042</c:v>
                </c:pt>
                <c:pt idx="374">
                  <c:v>5.1965589143972704</c:v>
                </c:pt>
                <c:pt idx="375">
                  <c:v>5.1985685028020159</c:v>
                </c:pt>
                <c:pt idx="376">
                  <c:v>5.2005727536482702</c:v>
                </c:pt>
                <c:pt idx="377">
                  <c:v>5.2025716952145444</c:v>
                </c:pt>
                <c:pt idx="378">
                  <c:v>5.2045653555551974</c:v>
                </c:pt>
                <c:pt idx="379">
                  <c:v>5.2065537625028417</c:v>
                </c:pt>
                <c:pt idx="380">
                  <c:v>5.2085369436706097</c:v>
                </c:pt>
                <c:pt idx="381">
                  <c:v>5.2105149264545201</c:v>
                </c:pt>
                <c:pt idx="382">
                  <c:v>5.212487738035712</c:v>
                </c:pt>
                <c:pt idx="383">
                  <c:v>5.2144554053826999</c:v>
                </c:pt>
                <c:pt idx="384">
                  <c:v>5.2164179552535632</c:v>
                </c:pt>
                <c:pt idx="385">
                  <c:v>5.2183754141981664</c:v>
                </c:pt>
                <c:pt idx="386">
                  <c:v>5.2203278085602749</c:v>
                </c:pt>
                <c:pt idx="387">
                  <c:v>5.222275164479723</c:v>
                </c:pt>
                <c:pt idx="388">
                  <c:v>5.2242175078944779</c:v>
                </c:pt>
                <c:pt idx="389">
                  <c:v>5.2261548645427363</c:v>
                </c:pt>
                <c:pt idx="390">
                  <c:v>5.2280872599649548</c:v>
                </c:pt>
                <c:pt idx="391">
                  <c:v>5.2300147195058813</c:v>
                </c:pt>
                <c:pt idx="392">
                  <c:v>5.2319372683165426</c:v>
                </c:pt>
                <c:pt idx="393">
                  <c:v>5.2338549313562215</c:v>
                </c:pt>
                <c:pt idx="394">
                  <c:v>5.2357677333943933</c:v>
                </c:pt>
                <c:pt idx="395">
                  <c:v>5.2376756990126347</c:v>
                </c:pt>
                <c:pt idx="396">
                  <c:v>5.239578852606555</c:v>
                </c:pt>
                <c:pt idx="397">
                  <c:v>5.2414772183876384</c:v>
                </c:pt>
                <c:pt idx="398">
                  <c:v>5.2433708203850893</c:v>
                </c:pt>
                <c:pt idx="399">
                  <c:v>5.2452596824476894</c:v>
                </c:pt>
              </c:numCache>
            </c:numRef>
          </c:yVal>
          <c:smooth val="1"/>
        </c:ser>
        <c:axId val="107061248"/>
        <c:axId val="107063168"/>
      </c:scatterChart>
      <c:valAx>
        <c:axId val="107061248"/>
        <c:scaling>
          <c:orientation val="minMax"/>
        </c:scaling>
        <c:axPos val="b"/>
        <c:title>
          <c:tx>
            <c:rich>
              <a:bodyPr/>
              <a:lstStyle/>
              <a:p>
                <a:pPr>
                  <a:defRPr/>
                </a:pPr>
                <a:r>
                  <a:rPr lang="en-US"/>
                  <a:t>Days</a:t>
                </a:r>
              </a:p>
            </c:rich>
          </c:tx>
          <c:layout/>
        </c:title>
        <c:numFmt formatCode="General" sourceLinked="1"/>
        <c:tickLblPos val="nextTo"/>
        <c:crossAx val="107063168"/>
        <c:crosses val="autoZero"/>
        <c:crossBetween val="midCat"/>
      </c:valAx>
      <c:valAx>
        <c:axId val="107063168"/>
        <c:scaling>
          <c:orientation val="minMax"/>
          <c:max val="25"/>
          <c:min val="0"/>
        </c:scaling>
        <c:axPos val="l"/>
        <c:title>
          <c:tx>
            <c:rich>
              <a:bodyPr rot="-5400000" vert="horz"/>
              <a:lstStyle/>
              <a:p>
                <a:pPr>
                  <a:defRPr/>
                </a:pPr>
                <a:r>
                  <a:rPr lang="en-US"/>
                  <a:t>Wiki Quality Score</a:t>
                </a:r>
              </a:p>
            </c:rich>
          </c:tx>
          <c:layout/>
        </c:title>
        <c:numFmt formatCode="General" sourceLinked="1"/>
        <c:tickLblPos val="nextTo"/>
        <c:crossAx val="107061248"/>
        <c:crosses val="autoZero"/>
        <c:crossBetween val="midCat"/>
      </c:valAx>
    </c:plotArea>
    <c:plotVisOnly val="1"/>
  </c:chart>
  <c:txPr>
    <a:bodyPr/>
    <a:lstStyle/>
    <a:p>
      <a:pPr>
        <a:defRPr sz="1600"/>
      </a:pPr>
      <a:endParaRPr lang="en-US"/>
    </a:p>
  </c:txPr>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MrBoyersClass.Pbworks.com</a:t>
            </a:r>
          </a:p>
          <a:p>
            <a:pPr>
              <a:defRPr/>
            </a:pPr>
            <a:r>
              <a:rPr lang="en-US" dirty="0"/>
              <a:t>Page</a:t>
            </a:r>
            <a:r>
              <a:rPr lang="en-US" baseline="0" dirty="0"/>
              <a:t> Saves </a:t>
            </a:r>
            <a:r>
              <a:rPr lang="en-US" baseline="0" dirty="0" smtClean="0"/>
              <a:t>by </a:t>
            </a:r>
            <a:r>
              <a:rPr lang="en-US" baseline="0" dirty="0"/>
              <a:t>Day</a:t>
            </a:r>
            <a:endParaRPr lang="en-US" dirty="0"/>
          </a:p>
        </c:rich>
      </c:tx>
      <c:layout/>
    </c:title>
    <c:plotArea>
      <c:layout/>
      <c:scatterChart>
        <c:scatterStyle val="lineMarker"/>
        <c:ser>
          <c:idx val="1"/>
          <c:order val="0"/>
          <c:tx>
            <c:v>Page Saves</c:v>
          </c:tx>
          <c:spPr>
            <a:ln>
              <a:solidFill>
                <a:schemeClr val="bg1">
                  <a:lumMod val="10000"/>
                </a:schemeClr>
              </a:solidFill>
            </a:ln>
          </c:spPr>
          <c:marker>
            <c:symbol val="square"/>
            <c:size val="4"/>
            <c:spPr>
              <a:solidFill>
                <a:schemeClr val="bg1">
                  <a:lumMod val="10000"/>
                </a:schemeClr>
              </a:solidFill>
              <a:ln>
                <a:solidFill>
                  <a:schemeClr val="bg1">
                    <a:lumMod val="10000"/>
                  </a:schemeClr>
                </a:solidFill>
              </a:ln>
            </c:spPr>
          </c:marker>
          <c:yVal>
            <c:numRef>
              <c:f>'#LN01831'!$C$5:$C$259</c:f>
              <c:numCache>
                <c:formatCode>General</c:formatCode>
                <c:ptCount val="255"/>
                <c:pt idx="0">
                  <c:v>1</c:v>
                </c:pt>
                <c:pt idx="1">
                  <c:v>0</c:v>
                </c:pt>
                <c:pt idx="2">
                  <c:v>2</c:v>
                </c:pt>
                <c:pt idx="3">
                  <c:v>0</c:v>
                </c:pt>
                <c:pt idx="4">
                  <c:v>0</c:v>
                </c:pt>
                <c:pt idx="5">
                  <c:v>2</c:v>
                </c:pt>
                <c:pt idx="6">
                  <c:v>0</c:v>
                </c:pt>
                <c:pt idx="7">
                  <c:v>0</c:v>
                </c:pt>
                <c:pt idx="8">
                  <c:v>0</c:v>
                </c:pt>
                <c:pt idx="9">
                  <c:v>0</c:v>
                </c:pt>
                <c:pt idx="10">
                  <c:v>11</c:v>
                </c:pt>
                <c:pt idx="11">
                  <c:v>0</c:v>
                </c:pt>
                <c:pt idx="12">
                  <c:v>0</c:v>
                </c:pt>
                <c:pt idx="13">
                  <c:v>0</c:v>
                </c:pt>
                <c:pt idx="14">
                  <c:v>0</c:v>
                </c:pt>
                <c:pt idx="15">
                  <c:v>6</c:v>
                </c:pt>
                <c:pt idx="16">
                  <c:v>18</c:v>
                </c:pt>
                <c:pt idx="17">
                  <c:v>2</c:v>
                </c:pt>
                <c:pt idx="18">
                  <c:v>0</c:v>
                </c:pt>
                <c:pt idx="19">
                  <c:v>0</c:v>
                </c:pt>
                <c:pt idx="20">
                  <c:v>1</c:v>
                </c:pt>
                <c:pt idx="21">
                  <c:v>6</c:v>
                </c:pt>
                <c:pt idx="22">
                  <c:v>2</c:v>
                </c:pt>
                <c:pt idx="23">
                  <c:v>0</c:v>
                </c:pt>
                <c:pt idx="24">
                  <c:v>0</c:v>
                </c:pt>
                <c:pt idx="25">
                  <c:v>2</c:v>
                </c:pt>
                <c:pt idx="26">
                  <c:v>0</c:v>
                </c:pt>
                <c:pt idx="27">
                  <c:v>0</c:v>
                </c:pt>
                <c:pt idx="28">
                  <c:v>0</c:v>
                </c:pt>
                <c:pt idx="29">
                  <c:v>0</c:v>
                </c:pt>
                <c:pt idx="30">
                  <c:v>4</c:v>
                </c:pt>
                <c:pt idx="31">
                  <c:v>1</c:v>
                </c:pt>
                <c:pt idx="32">
                  <c:v>8</c:v>
                </c:pt>
                <c:pt idx="33">
                  <c:v>92</c:v>
                </c:pt>
                <c:pt idx="34">
                  <c:v>69</c:v>
                </c:pt>
                <c:pt idx="35">
                  <c:v>1</c:v>
                </c:pt>
                <c:pt idx="36">
                  <c:v>26</c:v>
                </c:pt>
                <c:pt idx="37">
                  <c:v>0</c:v>
                </c:pt>
                <c:pt idx="38">
                  <c:v>3</c:v>
                </c:pt>
                <c:pt idx="39">
                  <c:v>14</c:v>
                </c:pt>
                <c:pt idx="40">
                  <c:v>1</c:v>
                </c:pt>
                <c:pt idx="41">
                  <c:v>0</c:v>
                </c:pt>
                <c:pt idx="42">
                  <c:v>1</c:v>
                </c:pt>
                <c:pt idx="43">
                  <c:v>2</c:v>
                </c:pt>
                <c:pt idx="44">
                  <c:v>0</c:v>
                </c:pt>
                <c:pt idx="45">
                  <c:v>0</c:v>
                </c:pt>
                <c:pt idx="46">
                  <c:v>9</c:v>
                </c:pt>
                <c:pt idx="47">
                  <c:v>1</c:v>
                </c:pt>
                <c:pt idx="48">
                  <c:v>2</c:v>
                </c:pt>
                <c:pt idx="49">
                  <c:v>0</c:v>
                </c:pt>
                <c:pt idx="50">
                  <c:v>0</c:v>
                </c:pt>
                <c:pt idx="51">
                  <c:v>28</c:v>
                </c:pt>
                <c:pt idx="52">
                  <c:v>8</c:v>
                </c:pt>
                <c:pt idx="53">
                  <c:v>10</c:v>
                </c:pt>
                <c:pt idx="54">
                  <c:v>4</c:v>
                </c:pt>
                <c:pt idx="55">
                  <c:v>2</c:v>
                </c:pt>
                <c:pt idx="56">
                  <c:v>0</c:v>
                </c:pt>
                <c:pt idx="57">
                  <c:v>5</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75</c:v>
                </c:pt>
                <c:pt idx="73">
                  <c:v>1</c:v>
                </c:pt>
                <c:pt idx="74">
                  <c:v>2</c:v>
                </c:pt>
                <c:pt idx="75">
                  <c:v>0</c:v>
                </c:pt>
                <c:pt idx="76">
                  <c:v>0</c:v>
                </c:pt>
                <c:pt idx="77">
                  <c:v>0</c:v>
                </c:pt>
                <c:pt idx="78">
                  <c:v>4</c:v>
                </c:pt>
                <c:pt idx="79">
                  <c:v>0</c:v>
                </c:pt>
                <c:pt idx="80">
                  <c:v>0</c:v>
                </c:pt>
                <c:pt idx="81">
                  <c:v>0</c:v>
                </c:pt>
                <c:pt idx="82">
                  <c:v>2</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6</c:v>
                </c:pt>
                <c:pt idx="111">
                  <c:v>10</c:v>
                </c:pt>
                <c:pt idx="112">
                  <c:v>5</c:v>
                </c:pt>
                <c:pt idx="113">
                  <c:v>1</c:v>
                </c:pt>
                <c:pt idx="114">
                  <c:v>43</c:v>
                </c:pt>
                <c:pt idx="115">
                  <c:v>0</c:v>
                </c:pt>
                <c:pt idx="116">
                  <c:v>0</c:v>
                </c:pt>
                <c:pt idx="117">
                  <c:v>0</c:v>
                </c:pt>
                <c:pt idx="118">
                  <c:v>11</c:v>
                </c:pt>
                <c:pt idx="119">
                  <c:v>0</c:v>
                </c:pt>
                <c:pt idx="120">
                  <c:v>0</c:v>
                </c:pt>
                <c:pt idx="121">
                  <c:v>2</c:v>
                </c:pt>
                <c:pt idx="122">
                  <c:v>0</c:v>
                </c:pt>
                <c:pt idx="123">
                  <c:v>0</c:v>
                </c:pt>
                <c:pt idx="124">
                  <c:v>3</c:v>
                </c:pt>
                <c:pt idx="125">
                  <c:v>0</c:v>
                </c:pt>
                <c:pt idx="126">
                  <c:v>0</c:v>
                </c:pt>
                <c:pt idx="127">
                  <c:v>1</c:v>
                </c:pt>
                <c:pt idx="128">
                  <c:v>3</c:v>
                </c:pt>
                <c:pt idx="129">
                  <c:v>0</c:v>
                </c:pt>
                <c:pt idx="130">
                  <c:v>0</c:v>
                </c:pt>
                <c:pt idx="131">
                  <c:v>18</c:v>
                </c:pt>
                <c:pt idx="132">
                  <c:v>2</c:v>
                </c:pt>
                <c:pt idx="133">
                  <c:v>14</c:v>
                </c:pt>
                <c:pt idx="134">
                  <c:v>1</c:v>
                </c:pt>
                <c:pt idx="135">
                  <c:v>0</c:v>
                </c:pt>
                <c:pt idx="136">
                  <c:v>0</c:v>
                </c:pt>
                <c:pt idx="137">
                  <c:v>0</c:v>
                </c:pt>
                <c:pt idx="138">
                  <c:v>0</c:v>
                </c:pt>
                <c:pt idx="139">
                  <c:v>11</c:v>
                </c:pt>
                <c:pt idx="140">
                  <c:v>0</c:v>
                </c:pt>
                <c:pt idx="141">
                  <c:v>0</c:v>
                </c:pt>
                <c:pt idx="142">
                  <c:v>3</c:v>
                </c:pt>
                <c:pt idx="143">
                  <c:v>3</c:v>
                </c:pt>
                <c:pt idx="144">
                  <c:v>6</c:v>
                </c:pt>
                <c:pt idx="145">
                  <c:v>0</c:v>
                </c:pt>
                <c:pt idx="146">
                  <c:v>0</c:v>
                </c:pt>
                <c:pt idx="147">
                  <c:v>7</c:v>
                </c:pt>
                <c:pt idx="148">
                  <c:v>0</c:v>
                </c:pt>
                <c:pt idx="149">
                  <c:v>0</c:v>
                </c:pt>
                <c:pt idx="150">
                  <c:v>0</c:v>
                </c:pt>
                <c:pt idx="151">
                  <c:v>0</c:v>
                </c:pt>
                <c:pt idx="152">
                  <c:v>0</c:v>
                </c:pt>
                <c:pt idx="153">
                  <c:v>0</c:v>
                </c:pt>
                <c:pt idx="154">
                  <c:v>1</c:v>
                </c:pt>
                <c:pt idx="155">
                  <c:v>0</c:v>
                </c:pt>
                <c:pt idx="156">
                  <c:v>0</c:v>
                </c:pt>
                <c:pt idx="157">
                  <c:v>0</c:v>
                </c:pt>
                <c:pt idx="158">
                  <c:v>0</c:v>
                </c:pt>
                <c:pt idx="159">
                  <c:v>0</c:v>
                </c:pt>
                <c:pt idx="160">
                  <c:v>1</c:v>
                </c:pt>
                <c:pt idx="161">
                  <c:v>3</c:v>
                </c:pt>
                <c:pt idx="162">
                  <c:v>0</c:v>
                </c:pt>
                <c:pt idx="163">
                  <c:v>0</c:v>
                </c:pt>
                <c:pt idx="164">
                  <c:v>0</c:v>
                </c:pt>
                <c:pt idx="165">
                  <c:v>2</c:v>
                </c:pt>
                <c:pt idx="166">
                  <c:v>1</c:v>
                </c:pt>
                <c:pt idx="167">
                  <c:v>0</c:v>
                </c:pt>
                <c:pt idx="168">
                  <c:v>0</c:v>
                </c:pt>
                <c:pt idx="169">
                  <c:v>0</c:v>
                </c:pt>
                <c:pt idx="170">
                  <c:v>0</c:v>
                </c:pt>
                <c:pt idx="171">
                  <c:v>0</c:v>
                </c:pt>
                <c:pt idx="172">
                  <c:v>0</c:v>
                </c:pt>
                <c:pt idx="173">
                  <c:v>0</c:v>
                </c:pt>
                <c:pt idx="174">
                  <c:v>0</c:v>
                </c:pt>
                <c:pt idx="175">
                  <c:v>0</c:v>
                </c:pt>
                <c:pt idx="176">
                  <c:v>12</c:v>
                </c:pt>
                <c:pt idx="177">
                  <c:v>0</c:v>
                </c:pt>
                <c:pt idx="178">
                  <c:v>0</c:v>
                </c:pt>
                <c:pt idx="179">
                  <c:v>0</c:v>
                </c:pt>
                <c:pt idx="180">
                  <c:v>1</c:v>
                </c:pt>
                <c:pt idx="181">
                  <c:v>1</c:v>
                </c:pt>
                <c:pt idx="182">
                  <c:v>1</c:v>
                </c:pt>
                <c:pt idx="183">
                  <c:v>0</c:v>
                </c:pt>
                <c:pt idx="184">
                  <c:v>0</c:v>
                </c:pt>
                <c:pt idx="185">
                  <c:v>0</c:v>
                </c:pt>
                <c:pt idx="186">
                  <c:v>0</c:v>
                </c:pt>
                <c:pt idx="187">
                  <c:v>0</c:v>
                </c:pt>
                <c:pt idx="188">
                  <c:v>3</c:v>
                </c:pt>
                <c:pt idx="189">
                  <c:v>0</c:v>
                </c:pt>
                <c:pt idx="190">
                  <c:v>0</c:v>
                </c:pt>
                <c:pt idx="191">
                  <c:v>0</c:v>
                </c:pt>
                <c:pt idx="192">
                  <c:v>0</c:v>
                </c:pt>
                <c:pt idx="193">
                  <c:v>0</c:v>
                </c:pt>
                <c:pt idx="194">
                  <c:v>0</c:v>
                </c:pt>
                <c:pt idx="195">
                  <c:v>0</c:v>
                </c:pt>
                <c:pt idx="196">
                  <c:v>0</c:v>
                </c:pt>
                <c:pt idx="197">
                  <c:v>0</c:v>
                </c:pt>
                <c:pt idx="198">
                  <c:v>2</c:v>
                </c:pt>
                <c:pt idx="199">
                  <c:v>0</c:v>
                </c:pt>
                <c:pt idx="200">
                  <c:v>2</c:v>
                </c:pt>
                <c:pt idx="201">
                  <c:v>0</c:v>
                </c:pt>
                <c:pt idx="202">
                  <c:v>0</c:v>
                </c:pt>
                <c:pt idx="203">
                  <c:v>0</c:v>
                </c:pt>
                <c:pt idx="204">
                  <c:v>1</c:v>
                </c:pt>
                <c:pt idx="205">
                  <c:v>1</c:v>
                </c:pt>
                <c:pt idx="206">
                  <c:v>0</c:v>
                </c:pt>
                <c:pt idx="207">
                  <c:v>2</c:v>
                </c:pt>
                <c:pt idx="208">
                  <c:v>0</c:v>
                </c:pt>
                <c:pt idx="209">
                  <c:v>7</c:v>
                </c:pt>
                <c:pt idx="210">
                  <c:v>0</c:v>
                </c:pt>
                <c:pt idx="211">
                  <c:v>0</c:v>
                </c:pt>
                <c:pt idx="212">
                  <c:v>0</c:v>
                </c:pt>
                <c:pt idx="213">
                  <c:v>0</c:v>
                </c:pt>
                <c:pt idx="214">
                  <c:v>0</c:v>
                </c:pt>
                <c:pt idx="215">
                  <c:v>1</c:v>
                </c:pt>
                <c:pt idx="216">
                  <c:v>6</c:v>
                </c:pt>
                <c:pt idx="217">
                  <c:v>0</c:v>
                </c:pt>
                <c:pt idx="218">
                  <c:v>6</c:v>
                </c:pt>
                <c:pt idx="219">
                  <c:v>0</c:v>
                </c:pt>
                <c:pt idx="220">
                  <c:v>1</c:v>
                </c:pt>
                <c:pt idx="221">
                  <c:v>0</c:v>
                </c:pt>
                <c:pt idx="222">
                  <c:v>4</c:v>
                </c:pt>
                <c:pt idx="223">
                  <c:v>14</c:v>
                </c:pt>
                <c:pt idx="224">
                  <c:v>0</c:v>
                </c:pt>
                <c:pt idx="225">
                  <c:v>48</c:v>
                </c:pt>
                <c:pt idx="226">
                  <c:v>44</c:v>
                </c:pt>
                <c:pt idx="227">
                  <c:v>0</c:v>
                </c:pt>
                <c:pt idx="228">
                  <c:v>0</c:v>
                </c:pt>
                <c:pt idx="229">
                  <c:v>34</c:v>
                </c:pt>
                <c:pt idx="230">
                  <c:v>12</c:v>
                </c:pt>
                <c:pt idx="231">
                  <c:v>26</c:v>
                </c:pt>
                <c:pt idx="232">
                  <c:v>1</c:v>
                </c:pt>
                <c:pt idx="233">
                  <c:v>1</c:v>
                </c:pt>
                <c:pt idx="234">
                  <c:v>0</c:v>
                </c:pt>
                <c:pt idx="235">
                  <c:v>1</c:v>
                </c:pt>
                <c:pt idx="236">
                  <c:v>44</c:v>
                </c:pt>
                <c:pt idx="237">
                  <c:v>2</c:v>
                </c:pt>
                <c:pt idx="238">
                  <c:v>0</c:v>
                </c:pt>
                <c:pt idx="239">
                  <c:v>31</c:v>
                </c:pt>
                <c:pt idx="240">
                  <c:v>7</c:v>
                </c:pt>
                <c:pt idx="241">
                  <c:v>0</c:v>
                </c:pt>
                <c:pt idx="242">
                  <c:v>0</c:v>
                </c:pt>
                <c:pt idx="243">
                  <c:v>0</c:v>
                </c:pt>
                <c:pt idx="244">
                  <c:v>0</c:v>
                </c:pt>
                <c:pt idx="245">
                  <c:v>2</c:v>
                </c:pt>
                <c:pt idx="246">
                  <c:v>0</c:v>
                </c:pt>
                <c:pt idx="247">
                  <c:v>0</c:v>
                </c:pt>
                <c:pt idx="248">
                  <c:v>3</c:v>
                </c:pt>
                <c:pt idx="249">
                  <c:v>0</c:v>
                </c:pt>
                <c:pt idx="250">
                  <c:v>0</c:v>
                </c:pt>
                <c:pt idx="251">
                  <c:v>0</c:v>
                </c:pt>
                <c:pt idx="252">
                  <c:v>9</c:v>
                </c:pt>
                <c:pt idx="253">
                  <c:v>7</c:v>
                </c:pt>
                <c:pt idx="254">
                  <c:v>13</c:v>
                </c:pt>
              </c:numCache>
            </c:numRef>
          </c:yVal>
        </c:ser>
        <c:axId val="107212160"/>
        <c:axId val="107243392"/>
      </c:scatterChart>
      <c:valAx>
        <c:axId val="107212160"/>
        <c:scaling>
          <c:orientation val="minMax"/>
        </c:scaling>
        <c:axPos val="b"/>
        <c:title>
          <c:tx>
            <c:rich>
              <a:bodyPr/>
              <a:lstStyle/>
              <a:p>
                <a:pPr>
                  <a:defRPr sz="2000"/>
                </a:pPr>
                <a:r>
                  <a:rPr lang="en-US" sz="2000"/>
                  <a:t>Days</a:t>
                </a:r>
              </a:p>
            </c:rich>
          </c:tx>
          <c:layout/>
        </c:title>
        <c:numFmt formatCode="General" sourceLinked="1"/>
        <c:tickLblPos val="nextTo"/>
        <c:crossAx val="107243392"/>
        <c:crosses val="autoZero"/>
        <c:crossBetween val="midCat"/>
      </c:valAx>
      <c:valAx>
        <c:axId val="107243392"/>
        <c:scaling>
          <c:orientation val="minMax"/>
          <c:max val="100"/>
        </c:scaling>
        <c:axPos val="l"/>
        <c:numFmt formatCode="General" sourceLinked="1"/>
        <c:tickLblPos val="nextTo"/>
        <c:crossAx val="107212160"/>
        <c:crosses val="autoZero"/>
        <c:crossBetween val="midCat"/>
      </c:valAx>
    </c:plotArea>
    <c:legend>
      <c:legendPos val="r"/>
      <c:layout/>
      <c:overlay val="1"/>
    </c:legend>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94817B-74FF-4AE6-BC26-4341C0BBE9DE}"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02BD4BE0-37A5-4A04-8F6D-F7F444E56A29}">
      <dgm:prSet phldrT="[Text]"/>
      <dgm:spPr/>
      <dgm:t>
        <a:bodyPr/>
        <a:lstStyle/>
        <a:p>
          <a:r>
            <a:rPr lang="en-US" dirty="0" smtClean="0"/>
            <a:t>Participation</a:t>
          </a:r>
          <a:endParaRPr lang="en-US" dirty="0"/>
        </a:p>
      </dgm:t>
    </dgm:pt>
    <dgm:pt modelId="{46E3701C-6D32-431C-BF7A-03D4BEED6BDE}" type="parTrans" cxnId="{A49D234E-F41C-4E8A-B39C-0BDDAE59CC42}">
      <dgm:prSet/>
      <dgm:spPr/>
      <dgm:t>
        <a:bodyPr/>
        <a:lstStyle/>
        <a:p>
          <a:endParaRPr lang="en-US"/>
        </a:p>
      </dgm:t>
    </dgm:pt>
    <dgm:pt modelId="{7945ECE1-DFAD-4797-ACE6-43624C53DCB6}" type="sibTrans" cxnId="{A49D234E-F41C-4E8A-B39C-0BDDAE59CC42}">
      <dgm:prSet/>
      <dgm:spPr/>
      <dgm:t>
        <a:bodyPr/>
        <a:lstStyle/>
        <a:p>
          <a:endParaRPr lang="en-US"/>
        </a:p>
      </dgm:t>
    </dgm:pt>
    <dgm:pt modelId="{C8397282-2B90-434A-9674-72B6565FAD47}">
      <dgm:prSet phldrT="[Text]"/>
      <dgm:spPr/>
      <dgm:t>
        <a:bodyPr/>
        <a:lstStyle/>
        <a:p>
          <a:r>
            <a:rPr lang="en-US" dirty="0" smtClean="0"/>
            <a:t>Structure</a:t>
          </a:r>
          <a:endParaRPr lang="en-US" dirty="0"/>
        </a:p>
      </dgm:t>
    </dgm:pt>
    <dgm:pt modelId="{3D150F41-B417-4663-8D9A-0F11277BA350}" type="parTrans" cxnId="{AE8D6B39-733C-448E-ADAF-94133AFBA795}">
      <dgm:prSet/>
      <dgm:spPr/>
      <dgm:t>
        <a:bodyPr/>
        <a:lstStyle/>
        <a:p>
          <a:endParaRPr lang="en-US"/>
        </a:p>
      </dgm:t>
    </dgm:pt>
    <dgm:pt modelId="{3B5904E8-FB88-4457-8969-AC34D404B458}" type="sibTrans" cxnId="{AE8D6B39-733C-448E-ADAF-94133AFBA795}">
      <dgm:prSet/>
      <dgm:spPr/>
      <dgm:t>
        <a:bodyPr/>
        <a:lstStyle/>
        <a:p>
          <a:endParaRPr lang="en-US"/>
        </a:p>
      </dgm:t>
    </dgm:pt>
    <dgm:pt modelId="{5B826DD0-05ED-4C81-A1A9-76152AA428BA}">
      <dgm:prSet phldrT="[Text]"/>
      <dgm:spPr/>
      <dgm:t>
        <a:bodyPr/>
        <a:lstStyle/>
        <a:p>
          <a:r>
            <a:rPr lang="en-US" dirty="0" smtClean="0"/>
            <a:t>Uncommon</a:t>
          </a:r>
          <a:endParaRPr lang="en-US" dirty="0"/>
        </a:p>
      </dgm:t>
    </dgm:pt>
    <dgm:pt modelId="{30960B7E-85AB-4A3E-B8E4-DC70DC5E4EC7}" type="parTrans" cxnId="{4B2DFB70-BF7C-4895-9B1A-45453883B5C6}">
      <dgm:prSet/>
      <dgm:spPr/>
      <dgm:t>
        <a:bodyPr/>
        <a:lstStyle/>
        <a:p>
          <a:endParaRPr lang="en-US"/>
        </a:p>
      </dgm:t>
    </dgm:pt>
    <dgm:pt modelId="{CECFB132-7393-4F88-AA4D-DCAAD517D815}" type="sibTrans" cxnId="{4B2DFB70-BF7C-4895-9B1A-45453883B5C6}">
      <dgm:prSet/>
      <dgm:spPr/>
      <dgm:t>
        <a:bodyPr/>
        <a:lstStyle/>
        <a:p>
          <a:endParaRPr lang="en-US"/>
        </a:p>
      </dgm:t>
    </dgm:pt>
    <dgm:pt modelId="{22A66197-267B-49B7-8AB7-AC99D461D897}">
      <dgm:prSet phldrT="[Text]"/>
      <dgm:spPr/>
      <dgm:t>
        <a:bodyPr/>
        <a:lstStyle/>
        <a:p>
          <a:r>
            <a:rPr lang="en-US" dirty="0" smtClean="0"/>
            <a:t>Communicating Understanding</a:t>
          </a:r>
          <a:endParaRPr lang="en-US" dirty="0"/>
        </a:p>
      </dgm:t>
    </dgm:pt>
    <dgm:pt modelId="{D087E8C9-8E67-490E-8694-C3B9E3508D32}" type="parTrans" cxnId="{5DABB25C-7C82-4A2A-B6E4-89100938322A}">
      <dgm:prSet/>
      <dgm:spPr/>
      <dgm:t>
        <a:bodyPr/>
        <a:lstStyle/>
        <a:p>
          <a:endParaRPr lang="en-US"/>
        </a:p>
      </dgm:t>
    </dgm:pt>
    <dgm:pt modelId="{0AB4A283-AF08-4755-8B46-1823923215F5}" type="sibTrans" cxnId="{5DABB25C-7C82-4A2A-B6E4-89100938322A}">
      <dgm:prSet/>
      <dgm:spPr/>
      <dgm:t>
        <a:bodyPr/>
        <a:lstStyle/>
        <a:p>
          <a:endParaRPr lang="en-US"/>
        </a:p>
      </dgm:t>
    </dgm:pt>
    <dgm:pt modelId="{ACA891B3-403B-4796-9B07-DF516F97050B}">
      <dgm:prSet phldrT="[Text]"/>
      <dgm:spPr/>
      <dgm:t>
        <a:bodyPr/>
        <a:lstStyle/>
        <a:p>
          <a:r>
            <a:rPr lang="en-US" dirty="0" smtClean="0"/>
            <a:t>Collaboration</a:t>
          </a:r>
          <a:endParaRPr lang="en-US" dirty="0"/>
        </a:p>
      </dgm:t>
    </dgm:pt>
    <dgm:pt modelId="{8C14E352-6888-4113-8C0D-CC7F675792C4}" type="parTrans" cxnId="{D3C17158-48E1-41F8-AE1F-1752444D2B0A}">
      <dgm:prSet/>
      <dgm:spPr/>
      <dgm:t>
        <a:bodyPr/>
        <a:lstStyle/>
        <a:p>
          <a:endParaRPr lang="en-US"/>
        </a:p>
      </dgm:t>
    </dgm:pt>
    <dgm:pt modelId="{2CF71E2B-8F8A-42E0-933A-9A5D1026FE3C}" type="sibTrans" cxnId="{D3C17158-48E1-41F8-AE1F-1752444D2B0A}">
      <dgm:prSet/>
      <dgm:spPr/>
      <dgm:t>
        <a:bodyPr/>
        <a:lstStyle/>
        <a:p>
          <a:endParaRPr lang="en-US"/>
        </a:p>
      </dgm:t>
    </dgm:pt>
    <dgm:pt modelId="{7E5B3AE6-F415-4ADB-A972-2F6B0C9F8C37}">
      <dgm:prSet phldrT="[Text]"/>
      <dgm:spPr/>
      <dgm:t>
        <a:bodyPr/>
        <a:lstStyle/>
        <a:p>
          <a:r>
            <a:rPr lang="en-US" dirty="0" smtClean="0"/>
            <a:t>Common</a:t>
          </a:r>
          <a:endParaRPr lang="en-US" dirty="0"/>
        </a:p>
      </dgm:t>
    </dgm:pt>
    <dgm:pt modelId="{582132C3-7FBF-416F-90AB-DDA9C2E23386}" type="sibTrans" cxnId="{712C4935-BC8C-4EFA-BE8D-B0A8BB5E1900}">
      <dgm:prSet/>
      <dgm:spPr/>
      <dgm:t>
        <a:bodyPr/>
        <a:lstStyle/>
        <a:p>
          <a:endParaRPr lang="en-US"/>
        </a:p>
      </dgm:t>
    </dgm:pt>
    <dgm:pt modelId="{EE8EE797-D954-427D-88B6-46DF4F630000}" type="parTrans" cxnId="{712C4935-BC8C-4EFA-BE8D-B0A8BB5E1900}">
      <dgm:prSet/>
      <dgm:spPr/>
      <dgm:t>
        <a:bodyPr/>
        <a:lstStyle/>
        <a:p>
          <a:endParaRPr lang="en-US"/>
        </a:p>
      </dgm:t>
    </dgm:pt>
    <dgm:pt modelId="{F75221AF-F32B-476C-A6BC-063FF9E96C61}">
      <dgm:prSet phldrT="[Text]"/>
      <dgm:spPr/>
      <dgm:t>
        <a:bodyPr/>
        <a:lstStyle/>
        <a:p>
          <a:endParaRPr lang="en-US"/>
        </a:p>
      </dgm:t>
    </dgm:pt>
    <dgm:pt modelId="{F214B253-3CA2-452D-BB5F-C4A45AEED713}" type="parTrans" cxnId="{AC67B689-68A7-475B-BA7B-F73D46EB6DF6}">
      <dgm:prSet/>
      <dgm:spPr/>
      <dgm:t>
        <a:bodyPr/>
        <a:lstStyle/>
        <a:p>
          <a:endParaRPr lang="en-US"/>
        </a:p>
      </dgm:t>
    </dgm:pt>
    <dgm:pt modelId="{2968CDC2-42BA-47F8-A436-CB2506C5D168}" type="sibTrans" cxnId="{AC67B689-68A7-475B-BA7B-F73D46EB6DF6}">
      <dgm:prSet/>
      <dgm:spPr/>
      <dgm:t>
        <a:bodyPr/>
        <a:lstStyle/>
        <a:p>
          <a:endParaRPr lang="en-US"/>
        </a:p>
      </dgm:t>
    </dgm:pt>
    <dgm:pt modelId="{6FBF520B-A921-43D0-8805-21DF94CDB2B4}">
      <dgm:prSet phldrT="[Text]"/>
      <dgm:spPr/>
      <dgm:t>
        <a:bodyPr/>
        <a:lstStyle/>
        <a:p>
          <a:r>
            <a:rPr lang="en-US" dirty="0" smtClean="0"/>
            <a:t>Content</a:t>
          </a:r>
          <a:endParaRPr lang="en-US" dirty="0"/>
        </a:p>
      </dgm:t>
    </dgm:pt>
    <dgm:pt modelId="{6678D014-445B-4307-A512-0CF387D7C7D2}" type="parTrans" cxnId="{0F8ABCEF-DA37-4A4F-943B-FF3A600D571D}">
      <dgm:prSet/>
      <dgm:spPr/>
      <dgm:t>
        <a:bodyPr/>
        <a:lstStyle/>
        <a:p>
          <a:endParaRPr lang="en-US"/>
        </a:p>
      </dgm:t>
    </dgm:pt>
    <dgm:pt modelId="{30EEC484-9C78-40E1-8357-341B2EA10C33}" type="sibTrans" cxnId="{0F8ABCEF-DA37-4A4F-943B-FF3A600D571D}">
      <dgm:prSet/>
      <dgm:spPr/>
      <dgm:t>
        <a:bodyPr/>
        <a:lstStyle/>
        <a:p>
          <a:endParaRPr lang="en-US"/>
        </a:p>
      </dgm:t>
    </dgm:pt>
    <dgm:pt modelId="{530494D5-34B6-4A31-86F4-3E4C2E59196A}" type="pres">
      <dgm:prSet presAssocID="{0894817B-74FF-4AE6-BC26-4341C0BBE9DE}" presName="outerComposite" presStyleCnt="0">
        <dgm:presLayoutVars>
          <dgm:chMax val="2"/>
          <dgm:animLvl val="lvl"/>
          <dgm:resizeHandles val="exact"/>
        </dgm:presLayoutVars>
      </dgm:prSet>
      <dgm:spPr/>
      <dgm:t>
        <a:bodyPr/>
        <a:lstStyle/>
        <a:p>
          <a:endParaRPr lang="en-US"/>
        </a:p>
      </dgm:t>
    </dgm:pt>
    <dgm:pt modelId="{3231A415-8112-47AA-8D81-B197D9EC1B8A}" type="pres">
      <dgm:prSet presAssocID="{0894817B-74FF-4AE6-BC26-4341C0BBE9DE}" presName="dummyMaxCanvas" presStyleCnt="0"/>
      <dgm:spPr/>
    </dgm:pt>
    <dgm:pt modelId="{FA52C62E-0C82-4E57-9895-FD2D11A9E007}" type="pres">
      <dgm:prSet presAssocID="{0894817B-74FF-4AE6-BC26-4341C0BBE9DE}" presName="parentComposite" presStyleCnt="0"/>
      <dgm:spPr/>
    </dgm:pt>
    <dgm:pt modelId="{48FC1E8C-98D6-4543-A931-056C2D34B267}" type="pres">
      <dgm:prSet presAssocID="{0894817B-74FF-4AE6-BC26-4341C0BBE9DE}" presName="parent1" presStyleLbl="alignAccFollowNode1" presStyleIdx="0" presStyleCnt="4">
        <dgm:presLayoutVars>
          <dgm:chMax val="4"/>
        </dgm:presLayoutVars>
      </dgm:prSet>
      <dgm:spPr/>
      <dgm:t>
        <a:bodyPr/>
        <a:lstStyle/>
        <a:p>
          <a:endParaRPr lang="en-US"/>
        </a:p>
      </dgm:t>
    </dgm:pt>
    <dgm:pt modelId="{CA20232E-0D6A-4130-8E9C-579937E281E7}" type="pres">
      <dgm:prSet presAssocID="{0894817B-74FF-4AE6-BC26-4341C0BBE9DE}" presName="parent2" presStyleLbl="alignAccFollowNode1" presStyleIdx="1" presStyleCnt="4">
        <dgm:presLayoutVars>
          <dgm:chMax val="4"/>
        </dgm:presLayoutVars>
      </dgm:prSet>
      <dgm:spPr/>
      <dgm:t>
        <a:bodyPr/>
        <a:lstStyle/>
        <a:p>
          <a:endParaRPr lang="en-US"/>
        </a:p>
      </dgm:t>
    </dgm:pt>
    <dgm:pt modelId="{FBB922FC-D8B2-4759-A8FD-8D42816EBD9A}" type="pres">
      <dgm:prSet presAssocID="{0894817B-74FF-4AE6-BC26-4341C0BBE9DE}" presName="childrenComposite" presStyleCnt="0"/>
      <dgm:spPr/>
    </dgm:pt>
    <dgm:pt modelId="{9135EC59-9CEC-431F-81C2-351E6A9F8D62}" type="pres">
      <dgm:prSet presAssocID="{0894817B-74FF-4AE6-BC26-4341C0BBE9DE}" presName="dummyMaxCanvas_ChildArea" presStyleCnt="0"/>
      <dgm:spPr/>
    </dgm:pt>
    <dgm:pt modelId="{1FED06BC-3EFF-4EA8-8537-B7A0026D0FCB}" type="pres">
      <dgm:prSet presAssocID="{0894817B-74FF-4AE6-BC26-4341C0BBE9DE}" presName="fulcrum" presStyleLbl="alignAccFollowNode1" presStyleIdx="2" presStyleCnt="4"/>
      <dgm:spPr/>
    </dgm:pt>
    <dgm:pt modelId="{BC87C61C-80C8-44EF-A737-D09430A45F95}" type="pres">
      <dgm:prSet presAssocID="{0894817B-74FF-4AE6-BC26-4341C0BBE9DE}" presName="balance_32" presStyleLbl="alignAccFollowNode1" presStyleIdx="3" presStyleCnt="4">
        <dgm:presLayoutVars>
          <dgm:bulletEnabled val="1"/>
        </dgm:presLayoutVars>
      </dgm:prSet>
      <dgm:spPr/>
    </dgm:pt>
    <dgm:pt modelId="{CD150202-BA64-49C8-932F-853AFE91D25E}" type="pres">
      <dgm:prSet presAssocID="{0894817B-74FF-4AE6-BC26-4341C0BBE9DE}" presName="left_32_1" presStyleLbl="node1" presStyleIdx="0" presStyleCnt="5">
        <dgm:presLayoutVars>
          <dgm:bulletEnabled val="1"/>
        </dgm:presLayoutVars>
      </dgm:prSet>
      <dgm:spPr/>
      <dgm:t>
        <a:bodyPr/>
        <a:lstStyle/>
        <a:p>
          <a:endParaRPr lang="en-US"/>
        </a:p>
      </dgm:t>
    </dgm:pt>
    <dgm:pt modelId="{E71FB717-611B-4AA1-BA7B-E72E6B50DB6D}" type="pres">
      <dgm:prSet presAssocID="{0894817B-74FF-4AE6-BC26-4341C0BBE9DE}" presName="left_32_2" presStyleLbl="node1" presStyleIdx="1" presStyleCnt="5">
        <dgm:presLayoutVars>
          <dgm:bulletEnabled val="1"/>
        </dgm:presLayoutVars>
      </dgm:prSet>
      <dgm:spPr/>
      <dgm:t>
        <a:bodyPr/>
        <a:lstStyle/>
        <a:p>
          <a:endParaRPr lang="en-US"/>
        </a:p>
      </dgm:t>
    </dgm:pt>
    <dgm:pt modelId="{F2E996EA-CE05-432C-BD91-A5C99449C94D}" type="pres">
      <dgm:prSet presAssocID="{0894817B-74FF-4AE6-BC26-4341C0BBE9DE}" presName="left_32_3" presStyleLbl="node1" presStyleIdx="2" presStyleCnt="5">
        <dgm:presLayoutVars>
          <dgm:bulletEnabled val="1"/>
        </dgm:presLayoutVars>
      </dgm:prSet>
      <dgm:spPr/>
      <dgm:t>
        <a:bodyPr/>
        <a:lstStyle/>
        <a:p>
          <a:endParaRPr lang="en-US"/>
        </a:p>
      </dgm:t>
    </dgm:pt>
    <dgm:pt modelId="{DF70F3ED-6B2A-4550-B1F1-6CA56178FF49}" type="pres">
      <dgm:prSet presAssocID="{0894817B-74FF-4AE6-BC26-4341C0BBE9DE}" presName="right_32_1" presStyleLbl="node1" presStyleIdx="3" presStyleCnt="5">
        <dgm:presLayoutVars>
          <dgm:bulletEnabled val="1"/>
        </dgm:presLayoutVars>
      </dgm:prSet>
      <dgm:spPr/>
      <dgm:t>
        <a:bodyPr/>
        <a:lstStyle/>
        <a:p>
          <a:endParaRPr lang="en-US"/>
        </a:p>
      </dgm:t>
    </dgm:pt>
    <dgm:pt modelId="{39265B9C-9890-4E9F-9DEA-3F1BC17CCD93}" type="pres">
      <dgm:prSet presAssocID="{0894817B-74FF-4AE6-BC26-4341C0BBE9DE}" presName="right_32_2" presStyleLbl="node1" presStyleIdx="4" presStyleCnt="5">
        <dgm:presLayoutVars>
          <dgm:bulletEnabled val="1"/>
        </dgm:presLayoutVars>
      </dgm:prSet>
      <dgm:spPr/>
      <dgm:t>
        <a:bodyPr/>
        <a:lstStyle/>
        <a:p>
          <a:endParaRPr lang="en-US"/>
        </a:p>
      </dgm:t>
    </dgm:pt>
  </dgm:ptLst>
  <dgm:cxnLst>
    <dgm:cxn modelId="{AA9C76B4-9AEC-4598-AF6E-0DA19D205B34}" type="presOf" srcId="{0894817B-74FF-4AE6-BC26-4341C0BBE9DE}" destId="{530494D5-34B6-4A31-86F4-3E4C2E59196A}" srcOrd="0" destOrd="0" presId="urn:microsoft.com/office/officeart/2005/8/layout/balance1"/>
    <dgm:cxn modelId="{14221DD5-BD3B-4E11-8C93-F88B99B4ADC2}" type="presOf" srcId="{02BD4BE0-37A5-4A04-8F6D-F7F444E56A29}" destId="{CD150202-BA64-49C8-932F-853AFE91D25E}" srcOrd="0" destOrd="0" presId="urn:microsoft.com/office/officeart/2005/8/layout/balance1"/>
    <dgm:cxn modelId="{D1FAC6DE-E09B-4A45-A826-C13F1E55E346}" type="presOf" srcId="{7E5B3AE6-F415-4ADB-A972-2F6B0C9F8C37}" destId="{48FC1E8C-98D6-4543-A931-056C2D34B267}" srcOrd="0" destOrd="0" presId="urn:microsoft.com/office/officeart/2005/8/layout/balance1"/>
    <dgm:cxn modelId="{5DABB25C-7C82-4A2A-B6E4-89100938322A}" srcId="{5B826DD0-05ED-4C81-A1A9-76152AA428BA}" destId="{22A66197-267B-49B7-8AB7-AC99D461D897}" srcOrd="0" destOrd="0" parTransId="{D087E8C9-8E67-490E-8694-C3B9E3508D32}" sibTransId="{0AB4A283-AF08-4755-8B46-1823923215F5}"/>
    <dgm:cxn modelId="{AC67B689-68A7-475B-BA7B-F73D46EB6DF6}" srcId="{0894817B-74FF-4AE6-BC26-4341C0BBE9DE}" destId="{F75221AF-F32B-476C-A6BC-063FF9E96C61}" srcOrd="2" destOrd="0" parTransId="{F214B253-3CA2-452D-BB5F-C4A45AEED713}" sibTransId="{2968CDC2-42BA-47F8-A436-CB2506C5D168}"/>
    <dgm:cxn modelId="{0F8ABCEF-DA37-4A4F-943B-FF3A600D571D}" srcId="{7E5B3AE6-F415-4ADB-A972-2F6B0C9F8C37}" destId="{6FBF520B-A921-43D0-8805-21DF94CDB2B4}" srcOrd="2" destOrd="0" parTransId="{6678D014-445B-4307-A512-0CF387D7C7D2}" sibTransId="{30EEC484-9C78-40E1-8357-341B2EA10C33}"/>
    <dgm:cxn modelId="{71CE2A61-539F-4066-9053-AFB81B6D4CD6}" type="presOf" srcId="{5B826DD0-05ED-4C81-A1A9-76152AA428BA}" destId="{CA20232E-0D6A-4130-8E9C-579937E281E7}" srcOrd="0" destOrd="0" presId="urn:microsoft.com/office/officeart/2005/8/layout/balance1"/>
    <dgm:cxn modelId="{A096099B-0191-466E-A3B9-3FA82536A78E}" type="presOf" srcId="{6FBF520B-A921-43D0-8805-21DF94CDB2B4}" destId="{F2E996EA-CE05-432C-BD91-A5C99449C94D}" srcOrd="0" destOrd="0" presId="urn:microsoft.com/office/officeart/2005/8/layout/balance1"/>
    <dgm:cxn modelId="{AE8D6B39-733C-448E-ADAF-94133AFBA795}" srcId="{7E5B3AE6-F415-4ADB-A972-2F6B0C9F8C37}" destId="{C8397282-2B90-434A-9674-72B6565FAD47}" srcOrd="1" destOrd="0" parTransId="{3D150F41-B417-4663-8D9A-0F11277BA350}" sibTransId="{3B5904E8-FB88-4457-8969-AC34D404B458}"/>
    <dgm:cxn modelId="{A49D234E-F41C-4E8A-B39C-0BDDAE59CC42}" srcId="{7E5B3AE6-F415-4ADB-A972-2F6B0C9F8C37}" destId="{02BD4BE0-37A5-4A04-8F6D-F7F444E56A29}" srcOrd="0" destOrd="0" parTransId="{46E3701C-6D32-431C-BF7A-03D4BEED6BDE}" sibTransId="{7945ECE1-DFAD-4797-ACE6-43624C53DCB6}"/>
    <dgm:cxn modelId="{712C4935-BC8C-4EFA-BE8D-B0A8BB5E1900}" srcId="{0894817B-74FF-4AE6-BC26-4341C0BBE9DE}" destId="{7E5B3AE6-F415-4ADB-A972-2F6B0C9F8C37}" srcOrd="0" destOrd="0" parTransId="{EE8EE797-D954-427D-88B6-46DF4F630000}" sibTransId="{582132C3-7FBF-416F-90AB-DDA9C2E23386}"/>
    <dgm:cxn modelId="{5F8D855F-A02B-4106-9053-1C5E40B2B68C}" type="presOf" srcId="{C8397282-2B90-434A-9674-72B6565FAD47}" destId="{E71FB717-611B-4AA1-BA7B-E72E6B50DB6D}" srcOrd="0" destOrd="0" presId="urn:microsoft.com/office/officeart/2005/8/layout/balance1"/>
    <dgm:cxn modelId="{D3C17158-48E1-41F8-AE1F-1752444D2B0A}" srcId="{5B826DD0-05ED-4C81-A1A9-76152AA428BA}" destId="{ACA891B3-403B-4796-9B07-DF516F97050B}" srcOrd="1" destOrd="0" parTransId="{8C14E352-6888-4113-8C0D-CC7F675792C4}" sibTransId="{2CF71E2B-8F8A-42E0-933A-9A5D1026FE3C}"/>
    <dgm:cxn modelId="{87B56DFD-E56E-4D4D-8349-71E10C79EAA5}" type="presOf" srcId="{ACA891B3-403B-4796-9B07-DF516F97050B}" destId="{39265B9C-9890-4E9F-9DEA-3F1BC17CCD93}" srcOrd="0" destOrd="0" presId="urn:microsoft.com/office/officeart/2005/8/layout/balance1"/>
    <dgm:cxn modelId="{510BE56E-7233-4216-8D57-A74BEDF22B24}" type="presOf" srcId="{22A66197-267B-49B7-8AB7-AC99D461D897}" destId="{DF70F3ED-6B2A-4550-B1F1-6CA56178FF49}" srcOrd="0" destOrd="0" presId="urn:microsoft.com/office/officeart/2005/8/layout/balance1"/>
    <dgm:cxn modelId="{4B2DFB70-BF7C-4895-9B1A-45453883B5C6}" srcId="{0894817B-74FF-4AE6-BC26-4341C0BBE9DE}" destId="{5B826DD0-05ED-4C81-A1A9-76152AA428BA}" srcOrd="1" destOrd="0" parTransId="{30960B7E-85AB-4A3E-B8E4-DC70DC5E4EC7}" sibTransId="{CECFB132-7393-4F88-AA4D-DCAAD517D815}"/>
    <dgm:cxn modelId="{079DC64C-6668-411F-A69D-546B569A0AC9}" type="presParOf" srcId="{530494D5-34B6-4A31-86F4-3E4C2E59196A}" destId="{3231A415-8112-47AA-8D81-B197D9EC1B8A}" srcOrd="0" destOrd="0" presId="urn:microsoft.com/office/officeart/2005/8/layout/balance1"/>
    <dgm:cxn modelId="{B4E897DC-7D72-4F1A-84E6-5233DA7BCFC8}" type="presParOf" srcId="{530494D5-34B6-4A31-86F4-3E4C2E59196A}" destId="{FA52C62E-0C82-4E57-9895-FD2D11A9E007}" srcOrd="1" destOrd="0" presId="urn:microsoft.com/office/officeart/2005/8/layout/balance1"/>
    <dgm:cxn modelId="{C9E1BC18-B349-425E-AAC1-A496CD7A749F}" type="presParOf" srcId="{FA52C62E-0C82-4E57-9895-FD2D11A9E007}" destId="{48FC1E8C-98D6-4543-A931-056C2D34B267}" srcOrd="0" destOrd="0" presId="urn:microsoft.com/office/officeart/2005/8/layout/balance1"/>
    <dgm:cxn modelId="{CEFF4515-558E-493E-9B37-D91B0B8AAE98}" type="presParOf" srcId="{FA52C62E-0C82-4E57-9895-FD2D11A9E007}" destId="{CA20232E-0D6A-4130-8E9C-579937E281E7}" srcOrd="1" destOrd="0" presId="urn:microsoft.com/office/officeart/2005/8/layout/balance1"/>
    <dgm:cxn modelId="{F2135FF7-D7F9-47B9-B824-F835BE61B7D8}" type="presParOf" srcId="{530494D5-34B6-4A31-86F4-3E4C2E59196A}" destId="{FBB922FC-D8B2-4759-A8FD-8D42816EBD9A}" srcOrd="2" destOrd="0" presId="urn:microsoft.com/office/officeart/2005/8/layout/balance1"/>
    <dgm:cxn modelId="{3722C32C-AA38-4CE8-94B8-F51CD4AA2812}" type="presParOf" srcId="{FBB922FC-D8B2-4759-A8FD-8D42816EBD9A}" destId="{9135EC59-9CEC-431F-81C2-351E6A9F8D62}" srcOrd="0" destOrd="0" presId="urn:microsoft.com/office/officeart/2005/8/layout/balance1"/>
    <dgm:cxn modelId="{18C6576D-5DF6-467F-A6AF-ED545A2EEB49}" type="presParOf" srcId="{FBB922FC-D8B2-4759-A8FD-8D42816EBD9A}" destId="{1FED06BC-3EFF-4EA8-8537-B7A0026D0FCB}" srcOrd="1" destOrd="0" presId="urn:microsoft.com/office/officeart/2005/8/layout/balance1"/>
    <dgm:cxn modelId="{CD5057F7-68A7-4CBF-8DA7-37F56D3CF87A}" type="presParOf" srcId="{FBB922FC-D8B2-4759-A8FD-8D42816EBD9A}" destId="{BC87C61C-80C8-44EF-A737-D09430A45F95}" srcOrd="2" destOrd="0" presId="urn:microsoft.com/office/officeart/2005/8/layout/balance1"/>
    <dgm:cxn modelId="{A792D2D6-16CE-4892-900C-24C5ED341E1E}" type="presParOf" srcId="{FBB922FC-D8B2-4759-A8FD-8D42816EBD9A}" destId="{CD150202-BA64-49C8-932F-853AFE91D25E}" srcOrd="3" destOrd="0" presId="urn:microsoft.com/office/officeart/2005/8/layout/balance1"/>
    <dgm:cxn modelId="{1C28CBDD-0A63-491C-9C57-7303BF58179C}" type="presParOf" srcId="{FBB922FC-D8B2-4759-A8FD-8D42816EBD9A}" destId="{E71FB717-611B-4AA1-BA7B-E72E6B50DB6D}" srcOrd="4" destOrd="0" presId="urn:microsoft.com/office/officeart/2005/8/layout/balance1"/>
    <dgm:cxn modelId="{88081D75-031F-4356-9305-44830FBDCB9F}" type="presParOf" srcId="{FBB922FC-D8B2-4759-A8FD-8D42816EBD9A}" destId="{F2E996EA-CE05-432C-BD91-A5C99449C94D}" srcOrd="5" destOrd="0" presId="urn:microsoft.com/office/officeart/2005/8/layout/balance1"/>
    <dgm:cxn modelId="{DFCB5CC8-C5B8-4C3F-A04D-A85D7F9E7A6C}" type="presParOf" srcId="{FBB922FC-D8B2-4759-A8FD-8D42816EBD9A}" destId="{DF70F3ED-6B2A-4550-B1F1-6CA56178FF49}" srcOrd="6" destOrd="0" presId="urn:microsoft.com/office/officeart/2005/8/layout/balance1"/>
    <dgm:cxn modelId="{92968D84-6371-4C2C-92F5-DFDC1E3CCF8A}" type="presParOf" srcId="{FBB922FC-D8B2-4759-A8FD-8D42816EBD9A}" destId="{39265B9C-9890-4E9F-9DEA-3F1BC17CCD93}" srcOrd="7" destOrd="0" presId="urn:microsoft.com/office/officeart/2005/8/layout/balance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2DED09-4045-4628-998B-BD2A069CC995}"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US"/>
        </a:p>
      </dgm:t>
    </dgm:pt>
    <dgm:pt modelId="{DB8839D6-3522-40E1-9DF3-006D2FCF3F81}">
      <dgm:prSet phldrT="[Text]"/>
      <dgm:spPr/>
      <dgm:t>
        <a:bodyPr/>
        <a:lstStyle/>
        <a:p>
          <a:r>
            <a:rPr lang="en-US" dirty="0" smtClean="0"/>
            <a:t>Content</a:t>
          </a:r>
          <a:endParaRPr lang="en-US" dirty="0"/>
        </a:p>
      </dgm:t>
    </dgm:pt>
    <dgm:pt modelId="{DC8FD01E-0C81-459C-B8F6-23180AF68D3C}" type="parTrans" cxnId="{4D8354B6-EE84-4399-8B6B-55435BEE051B}">
      <dgm:prSet/>
      <dgm:spPr/>
      <dgm:t>
        <a:bodyPr/>
        <a:lstStyle/>
        <a:p>
          <a:endParaRPr lang="en-US"/>
        </a:p>
      </dgm:t>
    </dgm:pt>
    <dgm:pt modelId="{842227C3-4A6F-453F-B967-11C3E6C37035}" type="sibTrans" cxnId="{4D8354B6-EE84-4399-8B6B-55435BEE051B}">
      <dgm:prSet/>
      <dgm:spPr/>
      <dgm:t>
        <a:bodyPr/>
        <a:lstStyle/>
        <a:p>
          <a:endParaRPr lang="en-US"/>
        </a:p>
      </dgm:t>
    </dgm:pt>
    <dgm:pt modelId="{1F905AA2-5406-405B-B4E9-989CBFB681D3}">
      <dgm:prSet phldrT="[Text]"/>
      <dgm:spPr/>
      <dgm:t>
        <a:bodyPr/>
        <a:lstStyle/>
        <a:p>
          <a:r>
            <a:rPr lang="en-US" dirty="0" smtClean="0"/>
            <a:t>Factual information</a:t>
          </a:r>
          <a:endParaRPr lang="en-US" dirty="0"/>
        </a:p>
      </dgm:t>
    </dgm:pt>
    <dgm:pt modelId="{42D0EDAA-C2C3-421F-B0BD-0E65D8B638E3}" type="parTrans" cxnId="{1EB58A65-EEB2-4222-A8E4-10F0671BC9F1}">
      <dgm:prSet/>
      <dgm:spPr/>
      <dgm:t>
        <a:bodyPr/>
        <a:lstStyle/>
        <a:p>
          <a:endParaRPr lang="en-US"/>
        </a:p>
      </dgm:t>
    </dgm:pt>
    <dgm:pt modelId="{35658C32-E027-47FF-A30F-0D7A8F2AD40B}" type="sibTrans" cxnId="{1EB58A65-EEB2-4222-A8E4-10F0671BC9F1}">
      <dgm:prSet/>
      <dgm:spPr/>
      <dgm:t>
        <a:bodyPr/>
        <a:lstStyle/>
        <a:p>
          <a:endParaRPr lang="en-US"/>
        </a:p>
      </dgm:t>
    </dgm:pt>
    <dgm:pt modelId="{0B3CC1B7-FDDF-4987-8F38-72703765FE14}">
      <dgm:prSet/>
      <dgm:spPr/>
      <dgm:t>
        <a:bodyPr/>
        <a:lstStyle/>
        <a:p>
          <a:r>
            <a:rPr lang="en-US" dirty="0" smtClean="0"/>
            <a:t>“Did the student discuss the economic platform of the country?  Did the student include religious data about that area? ”</a:t>
          </a:r>
          <a:endParaRPr lang="en-US" dirty="0"/>
        </a:p>
      </dgm:t>
    </dgm:pt>
    <dgm:pt modelId="{BBA7DF88-CD92-4639-ABDE-70794BAE8620}" type="parTrans" cxnId="{76188DF4-E841-4B26-A255-2E9F756A0F23}">
      <dgm:prSet/>
      <dgm:spPr/>
      <dgm:t>
        <a:bodyPr/>
        <a:lstStyle/>
        <a:p>
          <a:endParaRPr lang="en-US"/>
        </a:p>
      </dgm:t>
    </dgm:pt>
    <dgm:pt modelId="{81C79CC1-B66D-46DD-BC47-1CD824250A8C}" type="sibTrans" cxnId="{76188DF4-E841-4B26-A255-2E9F756A0F23}">
      <dgm:prSet/>
      <dgm:spPr/>
      <dgm:t>
        <a:bodyPr/>
        <a:lstStyle/>
        <a:p>
          <a:endParaRPr lang="en-US"/>
        </a:p>
      </dgm:t>
    </dgm:pt>
    <dgm:pt modelId="{5C391251-DB61-4ADE-A59B-B4D3A9F2A1CA}" type="pres">
      <dgm:prSet presAssocID="{FE2DED09-4045-4628-998B-BD2A069CC995}" presName="theList" presStyleCnt="0">
        <dgm:presLayoutVars>
          <dgm:dir/>
          <dgm:animLvl val="lvl"/>
          <dgm:resizeHandles val="exact"/>
        </dgm:presLayoutVars>
      </dgm:prSet>
      <dgm:spPr/>
      <dgm:t>
        <a:bodyPr/>
        <a:lstStyle/>
        <a:p>
          <a:endParaRPr lang="en-US"/>
        </a:p>
      </dgm:t>
    </dgm:pt>
    <dgm:pt modelId="{C12946F7-5E53-47B8-A6B1-5D6B3404873B}" type="pres">
      <dgm:prSet presAssocID="{DB8839D6-3522-40E1-9DF3-006D2FCF3F81}" presName="compNode" presStyleCnt="0"/>
      <dgm:spPr/>
    </dgm:pt>
    <dgm:pt modelId="{8551CF52-BAF5-4AF4-A031-7659017E68DE}" type="pres">
      <dgm:prSet presAssocID="{DB8839D6-3522-40E1-9DF3-006D2FCF3F81}" presName="aNode" presStyleLbl="bgShp" presStyleIdx="0" presStyleCnt="1" custLinFactNeighborY="-4133"/>
      <dgm:spPr/>
      <dgm:t>
        <a:bodyPr/>
        <a:lstStyle/>
        <a:p>
          <a:endParaRPr lang="en-US"/>
        </a:p>
      </dgm:t>
    </dgm:pt>
    <dgm:pt modelId="{FC6416F6-4744-41FA-BA6A-F1EA41A7B316}" type="pres">
      <dgm:prSet presAssocID="{DB8839D6-3522-40E1-9DF3-006D2FCF3F81}" presName="textNode" presStyleLbl="bgShp" presStyleIdx="0" presStyleCnt="1"/>
      <dgm:spPr/>
      <dgm:t>
        <a:bodyPr/>
        <a:lstStyle/>
        <a:p>
          <a:endParaRPr lang="en-US"/>
        </a:p>
      </dgm:t>
    </dgm:pt>
    <dgm:pt modelId="{780202CA-8A80-459F-AADB-25BB7F20129A}" type="pres">
      <dgm:prSet presAssocID="{DB8839D6-3522-40E1-9DF3-006D2FCF3F81}" presName="compChildNode" presStyleCnt="0"/>
      <dgm:spPr/>
    </dgm:pt>
    <dgm:pt modelId="{8F2DD6F3-4E9B-48F2-928A-B54A2DE92C51}" type="pres">
      <dgm:prSet presAssocID="{DB8839D6-3522-40E1-9DF3-006D2FCF3F81}" presName="theInnerList" presStyleCnt="0"/>
      <dgm:spPr/>
    </dgm:pt>
    <dgm:pt modelId="{053928B2-20AF-4808-B90E-25CDB03FF2C7}" type="pres">
      <dgm:prSet presAssocID="{1F905AA2-5406-405B-B4E9-989CBFB681D3}" presName="childNode" presStyleLbl="node1" presStyleIdx="0" presStyleCnt="2">
        <dgm:presLayoutVars>
          <dgm:bulletEnabled val="1"/>
        </dgm:presLayoutVars>
      </dgm:prSet>
      <dgm:spPr/>
      <dgm:t>
        <a:bodyPr/>
        <a:lstStyle/>
        <a:p>
          <a:endParaRPr lang="en-US"/>
        </a:p>
      </dgm:t>
    </dgm:pt>
    <dgm:pt modelId="{F2BFA530-462F-4CC4-9123-08A8377AFF53}" type="pres">
      <dgm:prSet presAssocID="{1F905AA2-5406-405B-B4E9-989CBFB681D3}" presName="aSpace2" presStyleCnt="0"/>
      <dgm:spPr/>
    </dgm:pt>
    <dgm:pt modelId="{421EEB97-C1E9-4029-B481-AB5311BCE70F}" type="pres">
      <dgm:prSet presAssocID="{0B3CC1B7-FDDF-4987-8F38-72703765FE14}" presName="childNode" presStyleLbl="node1" presStyleIdx="1" presStyleCnt="2">
        <dgm:presLayoutVars>
          <dgm:bulletEnabled val="1"/>
        </dgm:presLayoutVars>
      </dgm:prSet>
      <dgm:spPr/>
      <dgm:t>
        <a:bodyPr/>
        <a:lstStyle/>
        <a:p>
          <a:endParaRPr lang="en-US"/>
        </a:p>
      </dgm:t>
    </dgm:pt>
  </dgm:ptLst>
  <dgm:cxnLst>
    <dgm:cxn modelId="{800CED62-522F-492D-B631-C95F8BA4C939}" type="presOf" srcId="{DB8839D6-3522-40E1-9DF3-006D2FCF3F81}" destId="{FC6416F6-4744-41FA-BA6A-F1EA41A7B316}" srcOrd="1" destOrd="0" presId="urn:microsoft.com/office/officeart/2005/8/layout/lProcess2"/>
    <dgm:cxn modelId="{68600236-F78E-48B0-BB01-1DFD8382E4FD}" type="presOf" srcId="{0B3CC1B7-FDDF-4987-8F38-72703765FE14}" destId="{421EEB97-C1E9-4029-B481-AB5311BCE70F}" srcOrd="0" destOrd="0" presId="urn:microsoft.com/office/officeart/2005/8/layout/lProcess2"/>
    <dgm:cxn modelId="{E619636C-6F99-4060-8531-9DFCFA68C586}" type="presOf" srcId="{FE2DED09-4045-4628-998B-BD2A069CC995}" destId="{5C391251-DB61-4ADE-A59B-B4D3A9F2A1CA}" srcOrd="0" destOrd="0" presId="urn:microsoft.com/office/officeart/2005/8/layout/lProcess2"/>
    <dgm:cxn modelId="{1EB58A65-EEB2-4222-A8E4-10F0671BC9F1}" srcId="{DB8839D6-3522-40E1-9DF3-006D2FCF3F81}" destId="{1F905AA2-5406-405B-B4E9-989CBFB681D3}" srcOrd="0" destOrd="0" parTransId="{42D0EDAA-C2C3-421F-B0BD-0E65D8B638E3}" sibTransId="{35658C32-E027-47FF-A30F-0D7A8F2AD40B}"/>
    <dgm:cxn modelId="{4E8CA8BD-7CB0-4E32-BBC0-089ECA9B8B72}" type="presOf" srcId="{DB8839D6-3522-40E1-9DF3-006D2FCF3F81}" destId="{8551CF52-BAF5-4AF4-A031-7659017E68DE}" srcOrd="0" destOrd="0" presId="urn:microsoft.com/office/officeart/2005/8/layout/lProcess2"/>
    <dgm:cxn modelId="{4D8354B6-EE84-4399-8B6B-55435BEE051B}" srcId="{FE2DED09-4045-4628-998B-BD2A069CC995}" destId="{DB8839D6-3522-40E1-9DF3-006D2FCF3F81}" srcOrd="0" destOrd="0" parTransId="{DC8FD01E-0C81-459C-B8F6-23180AF68D3C}" sibTransId="{842227C3-4A6F-453F-B967-11C3E6C37035}"/>
    <dgm:cxn modelId="{DD81FFF4-C717-4A2F-BEA9-9C2B8924B606}" type="presOf" srcId="{1F905AA2-5406-405B-B4E9-989CBFB681D3}" destId="{053928B2-20AF-4808-B90E-25CDB03FF2C7}" srcOrd="0" destOrd="0" presId="urn:microsoft.com/office/officeart/2005/8/layout/lProcess2"/>
    <dgm:cxn modelId="{76188DF4-E841-4B26-A255-2E9F756A0F23}" srcId="{DB8839D6-3522-40E1-9DF3-006D2FCF3F81}" destId="{0B3CC1B7-FDDF-4987-8F38-72703765FE14}" srcOrd="1" destOrd="0" parTransId="{BBA7DF88-CD92-4639-ABDE-70794BAE8620}" sibTransId="{81C79CC1-B66D-46DD-BC47-1CD824250A8C}"/>
    <dgm:cxn modelId="{AF06BFC0-0CCB-4B14-87FB-34C552E3746E}" type="presParOf" srcId="{5C391251-DB61-4ADE-A59B-B4D3A9F2A1CA}" destId="{C12946F7-5E53-47B8-A6B1-5D6B3404873B}" srcOrd="0" destOrd="0" presId="urn:microsoft.com/office/officeart/2005/8/layout/lProcess2"/>
    <dgm:cxn modelId="{B7A0A579-0EB3-448C-8671-57722A80AF54}" type="presParOf" srcId="{C12946F7-5E53-47B8-A6B1-5D6B3404873B}" destId="{8551CF52-BAF5-4AF4-A031-7659017E68DE}" srcOrd="0" destOrd="0" presId="urn:microsoft.com/office/officeart/2005/8/layout/lProcess2"/>
    <dgm:cxn modelId="{FE3620B6-BBC7-457E-9FD5-8E2EB37400C4}" type="presParOf" srcId="{C12946F7-5E53-47B8-A6B1-5D6B3404873B}" destId="{FC6416F6-4744-41FA-BA6A-F1EA41A7B316}" srcOrd="1" destOrd="0" presId="urn:microsoft.com/office/officeart/2005/8/layout/lProcess2"/>
    <dgm:cxn modelId="{D2C032D1-9BD7-4C37-9D59-3974D4BCBE63}" type="presParOf" srcId="{C12946F7-5E53-47B8-A6B1-5D6B3404873B}" destId="{780202CA-8A80-459F-AADB-25BB7F20129A}" srcOrd="2" destOrd="0" presId="urn:microsoft.com/office/officeart/2005/8/layout/lProcess2"/>
    <dgm:cxn modelId="{FCCF25D1-A4E7-4F61-ACF7-E2F343332735}" type="presParOf" srcId="{780202CA-8A80-459F-AADB-25BB7F20129A}" destId="{8F2DD6F3-4E9B-48F2-928A-B54A2DE92C51}" srcOrd="0" destOrd="0" presId="urn:microsoft.com/office/officeart/2005/8/layout/lProcess2"/>
    <dgm:cxn modelId="{A1D03DF8-AFD4-4B22-B09F-086E41C009C9}" type="presParOf" srcId="{8F2DD6F3-4E9B-48F2-928A-B54A2DE92C51}" destId="{053928B2-20AF-4808-B90E-25CDB03FF2C7}" srcOrd="0" destOrd="0" presId="urn:microsoft.com/office/officeart/2005/8/layout/lProcess2"/>
    <dgm:cxn modelId="{093E6B4E-7724-4B75-9DFA-68947844A6D5}" type="presParOf" srcId="{8F2DD6F3-4E9B-48F2-928A-B54A2DE92C51}" destId="{F2BFA530-462F-4CC4-9123-08A8377AFF53}" srcOrd="1" destOrd="0" presId="urn:microsoft.com/office/officeart/2005/8/layout/lProcess2"/>
    <dgm:cxn modelId="{92D7189C-27D7-46D7-AC66-5B59B8B40D47}" type="presParOf" srcId="{8F2DD6F3-4E9B-48F2-928A-B54A2DE92C51}" destId="{421EEB97-C1E9-4029-B481-AB5311BCE70F}" srcOrd="2"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2DED09-4045-4628-998B-BD2A069CC995}"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US"/>
        </a:p>
      </dgm:t>
    </dgm:pt>
    <dgm:pt modelId="{DB8839D6-3522-40E1-9DF3-006D2FCF3F81}">
      <dgm:prSet phldrT="[Text]"/>
      <dgm:spPr/>
      <dgm:t>
        <a:bodyPr/>
        <a:lstStyle/>
        <a:p>
          <a:r>
            <a:rPr lang="en-US" dirty="0" smtClean="0"/>
            <a:t>Participation</a:t>
          </a:r>
          <a:endParaRPr lang="en-US" dirty="0"/>
        </a:p>
      </dgm:t>
    </dgm:pt>
    <dgm:pt modelId="{DC8FD01E-0C81-459C-B8F6-23180AF68D3C}" type="parTrans" cxnId="{4D8354B6-EE84-4399-8B6B-55435BEE051B}">
      <dgm:prSet/>
      <dgm:spPr/>
      <dgm:t>
        <a:bodyPr/>
        <a:lstStyle/>
        <a:p>
          <a:endParaRPr lang="en-US"/>
        </a:p>
      </dgm:t>
    </dgm:pt>
    <dgm:pt modelId="{842227C3-4A6F-453F-B967-11C3E6C37035}" type="sibTrans" cxnId="{4D8354B6-EE84-4399-8B6B-55435BEE051B}">
      <dgm:prSet/>
      <dgm:spPr/>
      <dgm:t>
        <a:bodyPr/>
        <a:lstStyle/>
        <a:p>
          <a:endParaRPr lang="en-US"/>
        </a:p>
      </dgm:t>
    </dgm:pt>
    <dgm:pt modelId="{1F905AA2-5406-405B-B4E9-989CBFB681D3}">
      <dgm:prSet phldrT="[Text]"/>
      <dgm:spPr/>
      <dgm:t>
        <a:bodyPr/>
        <a:lstStyle/>
        <a:p>
          <a:r>
            <a:rPr lang="en-US" dirty="0" smtClean="0"/>
            <a:t>Required number of contributions during a given time period</a:t>
          </a:r>
          <a:endParaRPr lang="en-US" dirty="0"/>
        </a:p>
      </dgm:t>
    </dgm:pt>
    <dgm:pt modelId="{42D0EDAA-C2C3-421F-B0BD-0E65D8B638E3}" type="parTrans" cxnId="{1EB58A65-EEB2-4222-A8E4-10F0671BC9F1}">
      <dgm:prSet/>
      <dgm:spPr/>
      <dgm:t>
        <a:bodyPr/>
        <a:lstStyle/>
        <a:p>
          <a:endParaRPr lang="en-US"/>
        </a:p>
      </dgm:t>
    </dgm:pt>
    <dgm:pt modelId="{35658C32-E027-47FF-A30F-0D7A8F2AD40B}" type="sibTrans" cxnId="{1EB58A65-EEB2-4222-A8E4-10F0671BC9F1}">
      <dgm:prSet/>
      <dgm:spPr/>
      <dgm:t>
        <a:bodyPr/>
        <a:lstStyle/>
        <a:p>
          <a:endParaRPr lang="en-US"/>
        </a:p>
      </dgm:t>
    </dgm:pt>
    <dgm:pt modelId="{0B3CC1B7-FDDF-4987-8F38-72703765FE14}">
      <dgm:prSet/>
      <dgm:spPr/>
      <dgm:t>
        <a:bodyPr/>
        <a:lstStyle/>
        <a:p>
          <a:r>
            <a:rPr lang="en-US" dirty="0" smtClean="0"/>
            <a:t>“We have a specific number of responses that we expected from student. So even students who weren’t necessarily the most verbose, had to do like five answers in a one week period.”</a:t>
          </a:r>
          <a:endParaRPr lang="en-US" dirty="0"/>
        </a:p>
      </dgm:t>
    </dgm:pt>
    <dgm:pt modelId="{BBA7DF88-CD92-4639-ABDE-70794BAE8620}" type="parTrans" cxnId="{76188DF4-E841-4B26-A255-2E9F756A0F23}">
      <dgm:prSet/>
      <dgm:spPr/>
      <dgm:t>
        <a:bodyPr/>
        <a:lstStyle/>
        <a:p>
          <a:endParaRPr lang="en-US"/>
        </a:p>
      </dgm:t>
    </dgm:pt>
    <dgm:pt modelId="{81C79CC1-B66D-46DD-BC47-1CD824250A8C}" type="sibTrans" cxnId="{76188DF4-E841-4B26-A255-2E9F756A0F23}">
      <dgm:prSet/>
      <dgm:spPr/>
      <dgm:t>
        <a:bodyPr/>
        <a:lstStyle/>
        <a:p>
          <a:endParaRPr lang="en-US"/>
        </a:p>
      </dgm:t>
    </dgm:pt>
    <dgm:pt modelId="{5C391251-DB61-4ADE-A59B-B4D3A9F2A1CA}" type="pres">
      <dgm:prSet presAssocID="{FE2DED09-4045-4628-998B-BD2A069CC995}" presName="theList" presStyleCnt="0">
        <dgm:presLayoutVars>
          <dgm:dir/>
          <dgm:animLvl val="lvl"/>
          <dgm:resizeHandles val="exact"/>
        </dgm:presLayoutVars>
      </dgm:prSet>
      <dgm:spPr/>
      <dgm:t>
        <a:bodyPr/>
        <a:lstStyle/>
        <a:p>
          <a:endParaRPr lang="en-US"/>
        </a:p>
      </dgm:t>
    </dgm:pt>
    <dgm:pt modelId="{C12946F7-5E53-47B8-A6B1-5D6B3404873B}" type="pres">
      <dgm:prSet presAssocID="{DB8839D6-3522-40E1-9DF3-006D2FCF3F81}" presName="compNode" presStyleCnt="0"/>
      <dgm:spPr/>
    </dgm:pt>
    <dgm:pt modelId="{8551CF52-BAF5-4AF4-A031-7659017E68DE}" type="pres">
      <dgm:prSet presAssocID="{DB8839D6-3522-40E1-9DF3-006D2FCF3F81}" presName="aNode" presStyleLbl="bgShp" presStyleIdx="0" presStyleCnt="1" custLinFactNeighborX="-926" custLinFactNeighborY="-2066"/>
      <dgm:spPr/>
      <dgm:t>
        <a:bodyPr/>
        <a:lstStyle/>
        <a:p>
          <a:endParaRPr lang="en-US"/>
        </a:p>
      </dgm:t>
    </dgm:pt>
    <dgm:pt modelId="{FC6416F6-4744-41FA-BA6A-F1EA41A7B316}" type="pres">
      <dgm:prSet presAssocID="{DB8839D6-3522-40E1-9DF3-006D2FCF3F81}" presName="textNode" presStyleLbl="bgShp" presStyleIdx="0" presStyleCnt="1"/>
      <dgm:spPr/>
      <dgm:t>
        <a:bodyPr/>
        <a:lstStyle/>
        <a:p>
          <a:endParaRPr lang="en-US"/>
        </a:p>
      </dgm:t>
    </dgm:pt>
    <dgm:pt modelId="{780202CA-8A80-459F-AADB-25BB7F20129A}" type="pres">
      <dgm:prSet presAssocID="{DB8839D6-3522-40E1-9DF3-006D2FCF3F81}" presName="compChildNode" presStyleCnt="0"/>
      <dgm:spPr/>
    </dgm:pt>
    <dgm:pt modelId="{8F2DD6F3-4E9B-48F2-928A-B54A2DE92C51}" type="pres">
      <dgm:prSet presAssocID="{DB8839D6-3522-40E1-9DF3-006D2FCF3F81}" presName="theInnerList" presStyleCnt="0"/>
      <dgm:spPr/>
    </dgm:pt>
    <dgm:pt modelId="{053928B2-20AF-4808-B90E-25CDB03FF2C7}" type="pres">
      <dgm:prSet presAssocID="{1F905AA2-5406-405B-B4E9-989CBFB681D3}" presName="childNode" presStyleLbl="node1" presStyleIdx="0" presStyleCnt="2">
        <dgm:presLayoutVars>
          <dgm:bulletEnabled val="1"/>
        </dgm:presLayoutVars>
      </dgm:prSet>
      <dgm:spPr/>
      <dgm:t>
        <a:bodyPr/>
        <a:lstStyle/>
        <a:p>
          <a:endParaRPr lang="en-US"/>
        </a:p>
      </dgm:t>
    </dgm:pt>
    <dgm:pt modelId="{F2BFA530-462F-4CC4-9123-08A8377AFF53}" type="pres">
      <dgm:prSet presAssocID="{1F905AA2-5406-405B-B4E9-989CBFB681D3}" presName="aSpace2" presStyleCnt="0"/>
      <dgm:spPr/>
    </dgm:pt>
    <dgm:pt modelId="{421EEB97-C1E9-4029-B481-AB5311BCE70F}" type="pres">
      <dgm:prSet presAssocID="{0B3CC1B7-FDDF-4987-8F38-72703765FE14}" presName="childNode" presStyleLbl="node1" presStyleIdx="1" presStyleCnt="2">
        <dgm:presLayoutVars>
          <dgm:bulletEnabled val="1"/>
        </dgm:presLayoutVars>
      </dgm:prSet>
      <dgm:spPr/>
      <dgm:t>
        <a:bodyPr/>
        <a:lstStyle/>
        <a:p>
          <a:endParaRPr lang="en-US"/>
        </a:p>
      </dgm:t>
    </dgm:pt>
  </dgm:ptLst>
  <dgm:cxnLst>
    <dgm:cxn modelId="{FEE0101D-6D4B-4B5E-ADAA-05F9EFFA10F9}" type="presOf" srcId="{0B3CC1B7-FDDF-4987-8F38-72703765FE14}" destId="{421EEB97-C1E9-4029-B481-AB5311BCE70F}" srcOrd="0" destOrd="0" presId="urn:microsoft.com/office/officeart/2005/8/layout/lProcess2"/>
    <dgm:cxn modelId="{C2B4F0E2-34CD-4CB4-BC75-30EC45BC34C9}" type="presOf" srcId="{DB8839D6-3522-40E1-9DF3-006D2FCF3F81}" destId="{8551CF52-BAF5-4AF4-A031-7659017E68DE}" srcOrd="0" destOrd="0" presId="urn:microsoft.com/office/officeart/2005/8/layout/lProcess2"/>
    <dgm:cxn modelId="{1EB58A65-EEB2-4222-A8E4-10F0671BC9F1}" srcId="{DB8839D6-3522-40E1-9DF3-006D2FCF3F81}" destId="{1F905AA2-5406-405B-B4E9-989CBFB681D3}" srcOrd="0" destOrd="0" parTransId="{42D0EDAA-C2C3-421F-B0BD-0E65D8B638E3}" sibTransId="{35658C32-E027-47FF-A30F-0D7A8F2AD40B}"/>
    <dgm:cxn modelId="{255B8FF7-D781-4B4E-A1EA-D922FD189C26}" type="presOf" srcId="{DB8839D6-3522-40E1-9DF3-006D2FCF3F81}" destId="{FC6416F6-4744-41FA-BA6A-F1EA41A7B316}" srcOrd="1" destOrd="0" presId="urn:microsoft.com/office/officeart/2005/8/layout/lProcess2"/>
    <dgm:cxn modelId="{4D8354B6-EE84-4399-8B6B-55435BEE051B}" srcId="{FE2DED09-4045-4628-998B-BD2A069CC995}" destId="{DB8839D6-3522-40E1-9DF3-006D2FCF3F81}" srcOrd="0" destOrd="0" parTransId="{DC8FD01E-0C81-459C-B8F6-23180AF68D3C}" sibTransId="{842227C3-4A6F-453F-B967-11C3E6C37035}"/>
    <dgm:cxn modelId="{D4F7CB3B-2FA9-46CA-BE31-EC4143EB9EED}" type="presOf" srcId="{FE2DED09-4045-4628-998B-BD2A069CC995}" destId="{5C391251-DB61-4ADE-A59B-B4D3A9F2A1CA}" srcOrd="0" destOrd="0" presId="urn:microsoft.com/office/officeart/2005/8/layout/lProcess2"/>
    <dgm:cxn modelId="{5E120486-FD78-409B-AD3F-2DC4D48A19EF}" type="presOf" srcId="{1F905AA2-5406-405B-B4E9-989CBFB681D3}" destId="{053928B2-20AF-4808-B90E-25CDB03FF2C7}" srcOrd="0" destOrd="0" presId="urn:microsoft.com/office/officeart/2005/8/layout/lProcess2"/>
    <dgm:cxn modelId="{76188DF4-E841-4B26-A255-2E9F756A0F23}" srcId="{DB8839D6-3522-40E1-9DF3-006D2FCF3F81}" destId="{0B3CC1B7-FDDF-4987-8F38-72703765FE14}" srcOrd="1" destOrd="0" parTransId="{BBA7DF88-CD92-4639-ABDE-70794BAE8620}" sibTransId="{81C79CC1-B66D-46DD-BC47-1CD824250A8C}"/>
    <dgm:cxn modelId="{5A2F8916-DD0A-4A1E-B0CE-12C90C190C93}" type="presParOf" srcId="{5C391251-DB61-4ADE-A59B-B4D3A9F2A1CA}" destId="{C12946F7-5E53-47B8-A6B1-5D6B3404873B}" srcOrd="0" destOrd="0" presId="urn:microsoft.com/office/officeart/2005/8/layout/lProcess2"/>
    <dgm:cxn modelId="{7CABDCF7-DED2-4F79-BAE2-1995963B5F71}" type="presParOf" srcId="{C12946F7-5E53-47B8-A6B1-5D6B3404873B}" destId="{8551CF52-BAF5-4AF4-A031-7659017E68DE}" srcOrd="0" destOrd="0" presId="urn:microsoft.com/office/officeart/2005/8/layout/lProcess2"/>
    <dgm:cxn modelId="{1FA4709B-EA47-4A38-8AB1-D94CA1E08726}" type="presParOf" srcId="{C12946F7-5E53-47B8-A6B1-5D6B3404873B}" destId="{FC6416F6-4744-41FA-BA6A-F1EA41A7B316}" srcOrd="1" destOrd="0" presId="urn:microsoft.com/office/officeart/2005/8/layout/lProcess2"/>
    <dgm:cxn modelId="{0F54BE1A-62F6-4F31-8B39-45FB09A0C07D}" type="presParOf" srcId="{C12946F7-5E53-47B8-A6B1-5D6B3404873B}" destId="{780202CA-8A80-459F-AADB-25BB7F20129A}" srcOrd="2" destOrd="0" presId="urn:microsoft.com/office/officeart/2005/8/layout/lProcess2"/>
    <dgm:cxn modelId="{47D1F5FE-24F2-4F27-8091-B107F00DEF48}" type="presParOf" srcId="{780202CA-8A80-459F-AADB-25BB7F20129A}" destId="{8F2DD6F3-4E9B-48F2-928A-B54A2DE92C51}" srcOrd="0" destOrd="0" presId="urn:microsoft.com/office/officeart/2005/8/layout/lProcess2"/>
    <dgm:cxn modelId="{9EC6383C-CEE5-44AE-A0DA-8795DD0B6FA9}" type="presParOf" srcId="{8F2DD6F3-4E9B-48F2-928A-B54A2DE92C51}" destId="{053928B2-20AF-4808-B90E-25CDB03FF2C7}" srcOrd="0" destOrd="0" presId="urn:microsoft.com/office/officeart/2005/8/layout/lProcess2"/>
    <dgm:cxn modelId="{B7E3D33F-0E7D-40A2-A9E5-59A36B02684B}" type="presParOf" srcId="{8F2DD6F3-4E9B-48F2-928A-B54A2DE92C51}" destId="{F2BFA530-462F-4CC4-9123-08A8377AFF53}" srcOrd="1" destOrd="0" presId="urn:microsoft.com/office/officeart/2005/8/layout/lProcess2"/>
    <dgm:cxn modelId="{251ED0AC-4301-42BF-A937-AB490B3BDE24}" type="presParOf" srcId="{8F2DD6F3-4E9B-48F2-928A-B54A2DE92C51}" destId="{421EEB97-C1E9-4029-B481-AB5311BCE70F}" srcOrd="2"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2DED09-4045-4628-998B-BD2A069CC995}"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US"/>
        </a:p>
      </dgm:t>
    </dgm:pt>
    <dgm:pt modelId="{DB8839D6-3522-40E1-9DF3-006D2FCF3F81}">
      <dgm:prSet phldrT="[Text]"/>
      <dgm:spPr/>
      <dgm:t>
        <a:bodyPr/>
        <a:lstStyle/>
        <a:p>
          <a:r>
            <a:rPr lang="en-US" dirty="0" smtClean="0"/>
            <a:t>Structure</a:t>
          </a:r>
          <a:endParaRPr lang="en-US" dirty="0"/>
        </a:p>
      </dgm:t>
    </dgm:pt>
    <dgm:pt modelId="{DC8FD01E-0C81-459C-B8F6-23180AF68D3C}" type="parTrans" cxnId="{4D8354B6-EE84-4399-8B6B-55435BEE051B}">
      <dgm:prSet/>
      <dgm:spPr/>
      <dgm:t>
        <a:bodyPr/>
        <a:lstStyle/>
        <a:p>
          <a:endParaRPr lang="en-US"/>
        </a:p>
      </dgm:t>
    </dgm:pt>
    <dgm:pt modelId="{842227C3-4A6F-453F-B967-11C3E6C37035}" type="sibTrans" cxnId="{4D8354B6-EE84-4399-8B6B-55435BEE051B}">
      <dgm:prSet/>
      <dgm:spPr/>
      <dgm:t>
        <a:bodyPr/>
        <a:lstStyle/>
        <a:p>
          <a:endParaRPr lang="en-US"/>
        </a:p>
      </dgm:t>
    </dgm:pt>
    <dgm:pt modelId="{1F905AA2-5406-405B-B4E9-989CBFB681D3}">
      <dgm:prSet phldrT="[Text]"/>
      <dgm:spPr/>
      <dgm:t>
        <a:bodyPr/>
        <a:lstStyle/>
        <a:p>
          <a:r>
            <a:rPr lang="en-US" dirty="0" smtClean="0"/>
            <a:t>Organization and relation of elements of the wiki pages</a:t>
          </a:r>
          <a:endParaRPr lang="en-US" dirty="0"/>
        </a:p>
      </dgm:t>
    </dgm:pt>
    <dgm:pt modelId="{42D0EDAA-C2C3-421F-B0BD-0E65D8B638E3}" type="parTrans" cxnId="{1EB58A65-EEB2-4222-A8E4-10F0671BC9F1}">
      <dgm:prSet/>
      <dgm:spPr/>
      <dgm:t>
        <a:bodyPr/>
        <a:lstStyle/>
        <a:p>
          <a:endParaRPr lang="en-US"/>
        </a:p>
      </dgm:t>
    </dgm:pt>
    <dgm:pt modelId="{35658C32-E027-47FF-A30F-0D7A8F2AD40B}" type="sibTrans" cxnId="{1EB58A65-EEB2-4222-A8E4-10F0671BC9F1}">
      <dgm:prSet/>
      <dgm:spPr/>
      <dgm:t>
        <a:bodyPr/>
        <a:lstStyle/>
        <a:p>
          <a:endParaRPr lang="en-US"/>
        </a:p>
      </dgm:t>
    </dgm:pt>
    <dgm:pt modelId="{0B3CC1B7-FDDF-4987-8F38-72703765FE14}">
      <dgm:prSet/>
      <dgm:spPr/>
      <dgm:t>
        <a:bodyPr/>
        <a:lstStyle/>
        <a:p>
          <a:r>
            <a:rPr lang="en-US" dirty="0" smtClean="0"/>
            <a:t>Many teachers required that student included a requisite number of design elements, such as a certain number of pages, paragraphs, or images. Some teachers also made a holistic evaluation of the organization and readability of the site.</a:t>
          </a:r>
          <a:endParaRPr lang="en-US" dirty="0"/>
        </a:p>
      </dgm:t>
    </dgm:pt>
    <dgm:pt modelId="{BBA7DF88-CD92-4639-ABDE-70794BAE8620}" type="parTrans" cxnId="{76188DF4-E841-4B26-A255-2E9F756A0F23}">
      <dgm:prSet/>
      <dgm:spPr/>
      <dgm:t>
        <a:bodyPr/>
        <a:lstStyle/>
        <a:p>
          <a:endParaRPr lang="en-US"/>
        </a:p>
      </dgm:t>
    </dgm:pt>
    <dgm:pt modelId="{81C79CC1-B66D-46DD-BC47-1CD824250A8C}" type="sibTrans" cxnId="{76188DF4-E841-4B26-A255-2E9F756A0F23}">
      <dgm:prSet/>
      <dgm:spPr/>
      <dgm:t>
        <a:bodyPr/>
        <a:lstStyle/>
        <a:p>
          <a:endParaRPr lang="en-US"/>
        </a:p>
      </dgm:t>
    </dgm:pt>
    <dgm:pt modelId="{5C391251-DB61-4ADE-A59B-B4D3A9F2A1CA}" type="pres">
      <dgm:prSet presAssocID="{FE2DED09-4045-4628-998B-BD2A069CC995}" presName="theList" presStyleCnt="0">
        <dgm:presLayoutVars>
          <dgm:dir/>
          <dgm:animLvl val="lvl"/>
          <dgm:resizeHandles val="exact"/>
        </dgm:presLayoutVars>
      </dgm:prSet>
      <dgm:spPr/>
      <dgm:t>
        <a:bodyPr/>
        <a:lstStyle/>
        <a:p>
          <a:endParaRPr lang="en-US"/>
        </a:p>
      </dgm:t>
    </dgm:pt>
    <dgm:pt modelId="{C12946F7-5E53-47B8-A6B1-5D6B3404873B}" type="pres">
      <dgm:prSet presAssocID="{DB8839D6-3522-40E1-9DF3-006D2FCF3F81}" presName="compNode" presStyleCnt="0"/>
      <dgm:spPr/>
    </dgm:pt>
    <dgm:pt modelId="{8551CF52-BAF5-4AF4-A031-7659017E68DE}" type="pres">
      <dgm:prSet presAssocID="{DB8839D6-3522-40E1-9DF3-006D2FCF3F81}" presName="aNode" presStyleLbl="bgShp" presStyleIdx="0" presStyleCnt="1" custLinFactNeighborX="-926" custLinFactNeighborY="-2066"/>
      <dgm:spPr/>
      <dgm:t>
        <a:bodyPr/>
        <a:lstStyle/>
        <a:p>
          <a:endParaRPr lang="en-US"/>
        </a:p>
      </dgm:t>
    </dgm:pt>
    <dgm:pt modelId="{FC6416F6-4744-41FA-BA6A-F1EA41A7B316}" type="pres">
      <dgm:prSet presAssocID="{DB8839D6-3522-40E1-9DF3-006D2FCF3F81}" presName="textNode" presStyleLbl="bgShp" presStyleIdx="0" presStyleCnt="1"/>
      <dgm:spPr/>
      <dgm:t>
        <a:bodyPr/>
        <a:lstStyle/>
        <a:p>
          <a:endParaRPr lang="en-US"/>
        </a:p>
      </dgm:t>
    </dgm:pt>
    <dgm:pt modelId="{780202CA-8A80-459F-AADB-25BB7F20129A}" type="pres">
      <dgm:prSet presAssocID="{DB8839D6-3522-40E1-9DF3-006D2FCF3F81}" presName="compChildNode" presStyleCnt="0"/>
      <dgm:spPr/>
    </dgm:pt>
    <dgm:pt modelId="{8F2DD6F3-4E9B-48F2-928A-B54A2DE92C51}" type="pres">
      <dgm:prSet presAssocID="{DB8839D6-3522-40E1-9DF3-006D2FCF3F81}" presName="theInnerList" presStyleCnt="0"/>
      <dgm:spPr/>
    </dgm:pt>
    <dgm:pt modelId="{053928B2-20AF-4808-B90E-25CDB03FF2C7}" type="pres">
      <dgm:prSet presAssocID="{1F905AA2-5406-405B-B4E9-989CBFB681D3}" presName="childNode" presStyleLbl="node1" presStyleIdx="0" presStyleCnt="2">
        <dgm:presLayoutVars>
          <dgm:bulletEnabled val="1"/>
        </dgm:presLayoutVars>
      </dgm:prSet>
      <dgm:spPr/>
      <dgm:t>
        <a:bodyPr/>
        <a:lstStyle/>
        <a:p>
          <a:endParaRPr lang="en-US"/>
        </a:p>
      </dgm:t>
    </dgm:pt>
    <dgm:pt modelId="{F2BFA530-462F-4CC4-9123-08A8377AFF53}" type="pres">
      <dgm:prSet presAssocID="{1F905AA2-5406-405B-B4E9-989CBFB681D3}" presName="aSpace2" presStyleCnt="0"/>
      <dgm:spPr/>
    </dgm:pt>
    <dgm:pt modelId="{421EEB97-C1E9-4029-B481-AB5311BCE70F}" type="pres">
      <dgm:prSet presAssocID="{0B3CC1B7-FDDF-4987-8F38-72703765FE14}" presName="childNode" presStyleLbl="node1" presStyleIdx="1" presStyleCnt="2">
        <dgm:presLayoutVars>
          <dgm:bulletEnabled val="1"/>
        </dgm:presLayoutVars>
      </dgm:prSet>
      <dgm:spPr/>
      <dgm:t>
        <a:bodyPr/>
        <a:lstStyle/>
        <a:p>
          <a:endParaRPr lang="en-US"/>
        </a:p>
      </dgm:t>
    </dgm:pt>
  </dgm:ptLst>
  <dgm:cxnLst>
    <dgm:cxn modelId="{D8C12D33-5EA0-407B-BEB9-3622CFF2D8F8}" type="presOf" srcId="{0B3CC1B7-FDDF-4987-8F38-72703765FE14}" destId="{421EEB97-C1E9-4029-B481-AB5311BCE70F}" srcOrd="0" destOrd="0" presId="urn:microsoft.com/office/officeart/2005/8/layout/lProcess2"/>
    <dgm:cxn modelId="{615EA856-8465-40C9-AD9E-D784230676D1}" type="presOf" srcId="{DB8839D6-3522-40E1-9DF3-006D2FCF3F81}" destId="{8551CF52-BAF5-4AF4-A031-7659017E68DE}" srcOrd="0" destOrd="0" presId="urn:microsoft.com/office/officeart/2005/8/layout/lProcess2"/>
    <dgm:cxn modelId="{1EB58A65-EEB2-4222-A8E4-10F0671BC9F1}" srcId="{DB8839D6-3522-40E1-9DF3-006D2FCF3F81}" destId="{1F905AA2-5406-405B-B4E9-989CBFB681D3}" srcOrd="0" destOrd="0" parTransId="{42D0EDAA-C2C3-421F-B0BD-0E65D8B638E3}" sibTransId="{35658C32-E027-47FF-A30F-0D7A8F2AD40B}"/>
    <dgm:cxn modelId="{2B0C4564-D673-4232-B86F-7FA07C04513C}" type="presOf" srcId="{1F905AA2-5406-405B-B4E9-989CBFB681D3}" destId="{053928B2-20AF-4808-B90E-25CDB03FF2C7}" srcOrd="0" destOrd="0" presId="urn:microsoft.com/office/officeart/2005/8/layout/lProcess2"/>
    <dgm:cxn modelId="{DB7D8E8A-6225-477B-BB5F-E0AD45260C26}" type="presOf" srcId="{DB8839D6-3522-40E1-9DF3-006D2FCF3F81}" destId="{FC6416F6-4744-41FA-BA6A-F1EA41A7B316}" srcOrd="1" destOrd="0" presId="urn:microsoft.com/office/officeart/2005/8/layout/lProcess2"/>
    <dgm:cxn modelId="{4D8354B6-EE84-4399-8B6B-55435BEE051B}" srcId="{FE2DED09-4045-4628-998B-BD2A069CC995}" destId="{DB8839D6-3522-40E1-9DF3-006D2FCF3F81}" srcOrd="0" destOrd="0" parTransId="{DC8FD01E-0C81-459C-B8F6-23180AF68D3C}" sibTransId="{842227C3-4A6F-453F-B967-11C3E6C37035}"/>
    <dgm:cxn modelId="{19BB7C60-6431-467A-A828-B38E2B3FADBA}" type="presOf" srcId="{FE2DED09-4045-4628-998B-BD2A069CC995}" destId="{5C391251-DB61-4ADE-A59B-B4D3A9F2A1CA}" srcOrd="0" destOrd="0" presId="urn:microsoft.com/office/officeart/2005/8/layout/lProcess2"/>
    <dgm:cxn modelId="{76188DF4-E841-4B26-A255-2E9F756A0F23}" srcId="{DB8839D6-3522-40E1-9DF3-006D2FCF3F81}" destId="{0B3CC1B7-FDDF-4987-8F38-72703765FE14}" srcOrd="1" destOrd="0" parTransId="{BBA7DF88-CD92-4639-ABDE-70794BAE8620}" sibTransId="{81C79CC1-B66D-46DD-BC47-1CD824250A8C}"/>
    <dgm:cxn modelId="{E87D2D61-13E7-4705-AD44-F2330C41E85F}" type="presParOf" srcId="{5C391251-DB61-4ADE-A59B-B4D3A9F2A1CA}" destId="{C12946F7-5E53-47B8-A6B1-5D6B3404873B}" srcOrd="0" destOrd="0" presId="urn:microsoft.com/office/officeart/2005/8/layout/lProcess2"/>
    <dgm:cxn modelId="{85CC9CA5-68F3-4FBD-91C7-B473F6E97D0F}" type="presParOf" srcId="{C12946F7-5E53-47B8-A6B1-5D6B3404873B}" destId="{8551CF52-BAF5-4AF4-A031-7659017E68DE}" srcOrd="0" destOrd="0" presId="urn:microsoft.com/office/officeart/2005/8/layout/lProcess2"/>
    <dgm:cxn modelId="{1EB400E9-F4D4-4B1E-B687-5FD09566FBC8}" type="presParOf" srcId="{C12946F7-5E53-47B8-A6B1-5D6B3404873B}" destId="{FC6416F6-4744-41FA-BA6A-F1EA41A7B316}" srcOrd="1" destOrd="0" presId="urn:microsoft.com/office/officeart/2005/8/layout/lProcess2"/>
    <dgm:cxn modelId="{3B286902-F3B3-416B-9275-0D1125A83167}" type="presParOf" srcId="{C12946F7-5E53-47B8-A6B1-5D6B3404873B}" destId="{780202CA-8A80-459F-AADB-25BB7F20129A}" srcOrd="2" destOrd="0" presId="urn:microsoft.com/office/officeart/2005/8/layout/lProcess2"/>
    <dgm:cxn modelId="{46BCED6B-0AAB-4B2B-A89F-F880F04AFC71}" type="presParOf" srcId="{780202CA-8A80-459F-AADB-25BB7F20129A}" destId="{8F2DD6F3-4E9B-48F2-928A-B54A2DE92C51}" srcOrd="0" destOrd="0" presId="urn:microsoft.com/office/officeart/2005/8/layout/lProcess2"/>
    <dgm:cxn modelId="{5B649CCD-C6F9-41D6-9C20-75996933CE74}" type="presParOf" srcId="{8F2DD6F3-4E9B-48F2-928A-B54A2DE92C51}" destId="{053928B2-20AF-4808-B90E-25CDB03FF2C7}" srcOrd="0" destOrd="0" presId="urn:microsoft.com/office/officeart/2005/8/layout/lProcess2"/>
    <dgm:cxn modelId="{497F1EF0-29B8-4EE1-85D9-24C4AD5DF8C7}" type="presParOf" srcId="{8F2DD6F3-4E9B-48F2-928A-B54A2DE92C51}" destId="{F2BFA530-462F-4CC4-9123-08A8377AFF53}" srcOrd="1" destOrd="0" presId="urn:microsoft.com/office/officeart/2005/8/layout/lProcess2"/>
    <dgm:cxn modelId="{B6AD1E3C-C430-4B02-BD06-C36BD3F6ED96}" type="presParOf" srcId="{8F2DD6F3-4E9B-48F2-928A-B54A2DE92C51}" destId="{421EEB97-C1E9-4029-B481-AB5311BCE70F}" srcOrd="2"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2DED09-4045-4628-998B-BD2A069CC995}"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US"/>
        </a:p>
      </dgm:t>
    </dgm:pt>
    <dgm:pt modelId="{DB8839D6-3522-40E1-9DF3-006D2FCF3F81}">
      <dgm:prSet phldrT="[Text]"/>
      <dgm:spPr/>
      <dgm:t>
        <a:bodyPr/>
        <a:lstStyle/>
        <a:p>
          <a:r>
            <a:rPr lang="en-US" dirty="0" smtClean="0"/>
            <a:t>Collaboration</a:t>
          </a:r>
          <a:endParaRPr lang="en-US" dirty="0"/>
        </a:p>
      </dgm:t>
    </dgm:pt>
    <dgm:pt modelId="{DC8FD01E-0C81-459C-B8F6-23180AF68D3C}" type="parTrans" cxnId="{4D8354B6-EE84-4399-8B6B-55435BEE051B}">
      <dgm:prSet/>
      <dgm:spPr/>
      <dgm:t>
        <a:bodyPr/>
        <a:lstStyle/>
        <a:p>
          <a:endParaRPr lang="en-US"/>
        </a:p>
      </dgm:t>
    </dgm:pt>
    <dgm:pt modelId="{842227C3-4A6F-453F-B967-11C3E6C37035}" type="sibTrans" cxnId="{4D8354B6-EE84-4399-8B6B-55435BEE051B}">
      <dgm:prSet/>
      <dgm:spPr/>
      <dgm:t>
        <a:bodyPr/>
        <a:lstStyle/>
        <a:p>
          <a:endParaRPr lang="en-US"/>
        </a:p>
      </dgm:t>
    </dgm:pt>
    <dgm:pt modelId="{1F905AA2-5406-405B-B4E9-989CBFB681D3}">
      <dgm:prSet phldrT="[Text]"/>
      <dgm:spPr/>
      <dgm:t>
        <a:bodyPr/>
        <a:lstStyle/>
        <a:p>
          <a:r>
            <a:rPr lang="en-US" dirty="0" smtClean="0"/>
            <a:t>The ways in which students work together effectively on their wiki project</a:t>
          </a:r>
          <a:endParaRPr lang="en-US" dirty="0"/>
        </a:p>
      </dgm:t>
    </dgm:pt>
    <dgm:pt modelId="{42D0EDAA-C2C3-421F-B0BD-0E65D8B638E3}" type="parTrans" cxnId="{1EB58A65-EEB2-4222-A8E4-10F0671BC9F1}">
      <dgm:prSet/>
      <dgm:spPr/>
      <dgm:t>
        <a:bodyPr/>
        <a:lstStyle/>
        <a:p>
          <a:endParaRPr lang="en-US"/>
        </a:p>
      </dgm:t>
    </dgm:pt>
    <dgm:pt modelId="{35658C32-E027-47FF-A30F-0D7A8F2AD40B}" type="sibTrans" cxnId="{1EB58A65-EEB2-4222-A8E4-10F0671BC9F1}">
      <dgm:prSet/>
      <dgm:spPr/>
      <dgm:t>
        <a:bodyPr/>
        <a:lstStyle/>
        <a:p>
          <a:endParaRPr lang="en-US"/>
        </a:p>
      </dgm:t>
    </dgm:pt>
    <dgm:pt modelId="{0B3CC1B7-FDDF-4987-8F38-72703765FE14}">
      <dgm:prSet/>
      <dgm:spPr/>
      <dgm:t>
        <a:bodyPr/>
        <a:lstStyle/>
        <a:p>
          <a:r>
            <a:rPr lang="en-US" dirty="0" smtClean="0"/>
            <a:t>“I grade them on their comments to other people too. And I want their comments to other people to be thoughtful and I want them to provoke response.”</a:t>
          </a:r>
          <a:endParaRPr lang="en-US" dirty="0"/>
        </a:p>
      </dgm:t>
    </dgm:pt>
    <dgm:pt modelId="{BBA7DF88-CD92-4639-ABDE-70794BAE8620}" type="parTrans" cxnId="{76188DF4-E841-4B26-A255-2E9F756A0F23}">
      <dgm:prSet/>
      <dgm:spPr/>
      <dgm:t>
        <a:bodyPr/>
        <a:lstStyle/>
        <a:p>
          <a:endParaRPr lang="en-US"/>
        </a:p>
      </dgm:t>
    </dgm:pt>
    <dgm:pt modelId="{81C79CC1-B66D-46DD-BC47-1CD824250A8C}" type="sibTrans" cxnId="{76188DF4-E841-4B26-A255-2E9F756A0F23}">
      <dgm:prSet/>
      <dgm:spPr/>
      <dgm:t>
        <a:bodyPr/>
        <a:lstStyle/>
        <a:p>
          <a:endParaRPr lang="en-US"/>
        </a:p>
      </dgm:t>
    </dgm:pt>
    <dgm:pt modelId="{5C391251-DB61-4ADE-A59B-B4D3A9F2A1CA}" type="pres">
      <dgm:prSet presAssocID="{FE2DED09-4045-4628-998B-BD2A069CC995}" presName="theList" presStyleCnt="0">
        <dgm:presLayoutVars>
          <dgm:dir/>
          <dgm:animLvl val="lvl"/>
          <dgm:resizeHandles val="exact"/>
        </dgm:presLayoutVars>
      </dgm:prSet>
      <dgm:spPr/>
      <dgm:t>
        <a:bodyPr/>
        <a:lstStyle/>
        <a:p>
          <a:endParaRPr lang="en-US"/>
        </a:p>
      </dgm:t>
    </dgm:pt>
    <dgm:pt modelId="{C12946F7-5E53-47B8-A6B1-5D6B3404873B}" type="pres">
      <dgm:prSet presAssocID="{DB8839D6-3522-40E1-9DF3-006D2FCF3F81}" presName="compNode" presStyleCnt="0"/>
      <dgm:spPr/>
    </dgm:pt>
    <dgm:pt modelId="{8551CF52-BAF5-4AF4-A031-7659017E68DE}" type="pres">
      <dgm:prSet presAssocID="{DB8839D6-3522-40E1-9DF3-006D2FCF3F81}" presName="aNode" presStyleLbl="bgShp" presStyleIdx="0" presStyleCnt="1" custLinFactNeighborX="-926" custLinFactNeighborY="-2066"/>
      <dgm:spPr/>
      <dgm:t>
        <a:bodyPr/>
        <a:lstStyle/>
        <a:p>
          <a:endParaRPr lang="en-US"/>
        </a:p>
      </dgm:t>
    </dgm:pt>
    <dgm:pt modelId="{FC6416F6-4744-41FA-BA6A-F1EA41A7B316}" type="pres">
      <dgm:prSet presAssocID="{DB8839D6-3522-40E1-9DF3-006D2FCF3F81}" presName="textNode" presStyleLbl="bgShp" presStyleIdx="0" presStyleCnt="1"/>
      <dgm:spPr/>
      <dgm:t>
        <a:bodyPr/>
        <a:lstStyle/>
        <a:p>
          <a:endParaRPr lang="en-US"/>
        </a:p>
      </dgm:t>
    </dgm:pt>
    <dgm:pt modelId="{780202CA-8A80-459F-AADB-25BB7F20129A}" type="pres">
      <dgm:prSet presAssocID="{DB8839D6-3522-40E1-9DF3-006D2FCF3F81}" presName="compChildNode" presStyleCnt="0"/>
      <dgm:spPr/>
    </dgm:pt>
    <dgm:pt modelId="{8F2DD6F3-4E9B-48F2-928A-B54A2DE92C51}" type="pres">
      <dgm:prSet presAssocID="{DB8839D6-3522-40E1-9DF3-006D2FCF3F81}" presName="theInnerList" presStyleCnt="0"/>
      <dgm:spPr/>
    </dgm:pt>
    <dgm:pt modelId="{053928B2-20AF-4808-B90E-25CDB03FF2C7}" type="pres">
      <dgm:prSet presAssocID="{1F905AA2-5406-405B-B4E9-989CBFB681D3}" presName="childNode" presStyleLbl="node1" presStyleIdx="0" presStyleCnt="2">
        <dgm:presLayoutVars>
          <dgm:bulletEnabled val="1"/>
        </dgm:presLayoutVars>
      </dgm:prSet>
      <dgm:spPr/>
      <dgm:t>
        <a:bodyPr/>
        <a:lstStyle/>
        <a:p>
          <a:endParaRPr lang="en-US"/>
        </a:p>
      </dgm:t>
    </dgm:pt>
    <dgm:pt modelId="{F2BFA530-462F-4CC4-9123-08A8377AFF53}" type="pres">
      <dgm:prSet presAssocID="{1F905AA2-5406-405B-B4E9-989CBFB681D3}" presName="aSpace2" presStyleCnt="0"/>
      <dgm:spPr/>
    </dgm:pt>
    <dgm:pt modelId="{421EEB97-C1E9-4029-B481-AB5311BCE70F}" type="pres">
      <dgm:prSet presAssocID="{0B3CC1B7-FDDF-4987-8F38-72703765FE14}" presName="childNode" presStyleLbl="node1" presStyleIdx="1" presStyleCnt="2">
        <dgm:presLayoutVars>
          <dgm:bulletEnabled val="1"/>
        </dgm:presLayoutVars>
      </dgm:prSet>
      <dgm:spPr/>
      <dgm:t>
        <a:bodyPr/>
        <a:lstStyle/>
        <a:p>
          <a:endParaRPr lang="en-US"/>
        </a:p>
      </dgm:t>
    </dgm:pt>
  </dgm:ptLst>
  <dgm:cxnLst>
    <dgm:cxn modelId="{D6CCA974-5926-4BBC-9834-4FA671887BF8}" type="presOf" srcId="{DB8839D6-3522-40E1-9DF3-006D2FCF3F81}" destId="{FC6416F6-4744-41FA-BA6A-F1EA41A7B316}" srcOrd="1" destOrd="0" presId="urn:microsoft.com/office/officeart/2005/8/layout/lProcess2"/>
    <dgm:cxn modelId="{1EB58A65-EEB2-4222-A8E4-10F0671BC9F1}" srcId="{DB8839D6-3522-40E1-9DF3-006D2FCF3F81}" destId="{1F905AA2-5406-405B-B4E9-989CBFB681D3}" srcOrd="0" destOrd="0" parTransId="{42D0EDAA-C2C3-421F-B0BD-0E65D8B638E3}" sibTransId="{35658C32-E027-47FF-A30F-0D7A8F2AD40B}"/>
    <dgm:cxn modelId="{2D5DAB5B-D072-461C-A1B9-7C1B01CF0516}" type="presOf" srcId="{DB8839D6-3522-40E1-9DF3-006D2FCF3F81}" destId="{8551CF52-BAF5-4AF4-A031-7659017E68DE}" srcOrd="0" destOrd="0" presId="urn:microsoft.com/office/officeart/2005/8/layout/lProcess2"/>
    <dgm:cxn modelId="{4D8354B6-EE84-4399-8B6B-55435BEE051B}" srcId="{FE2DED09-4045-4628-998B-BD2A069CC995}" destId="{DB8839D6-3522-40E1-9DF3-006D2FCF3F81}" srcOrd="0" destOrd="0" parTransId="{DC8FD01E-0C81-459C-B8F6-23180AF68D3C}" sibTransId="{842227C3-4A6F-453F-B967-11C3E6C37035}"/>
    <dgm:cxn modelId="{F02DA7D9-215D-441B-A3DF-344D65FF9AC2}" type="presOf" srcId="{0B3CC1B7-FDDF-4987-8F38-72703765FE14}" destId="{421EEB97-C1E9-4029-B481-AB5311BCE70F}" srcOrd="0" destOrd="0" presId="urn:microsoft.com/office/officeart/2005/8/layout/lProcess2"/>
    <dgm:cxn modelId="{FDCAC1F3-EA54-4461-81FA-6FAC4D838F19}" type="presOf" srcId="{FE2DED09-4045-4628-998B-BD2A069CC995}" destId="{5C391251-DB61-4ADE-A59B-B4D3A9F2A1CA}" srcOrd="0" destOrd="0" presId="urn:microsoft.com/office/officeart/2005/8/layout/lProcess2"/>
    <dgm:cxn modelId="{D6069137-209F-4C46-A690-5A66A3D377E0}" type="presOf" srcId="{1F905AA2-5406-405B-B4E9-989CBFB681D3}" destId="{053928B2-20AF-4808-B90E-25CDB03FF2C7}" srcOrd="0" destOrd="0" presId="urn:microsoft.com/office/officeart/2005/8/layout/lProcess2"/>
    <dgm:cxn modelId="{76188DF4-E841-4B26-A255-2E9F756A0F23}" srcId="{DB8839D6-3522-40E1-9DF3-006D2FCF3F81}" destId="{0B3CC1B7-FDDF-4987-8F38-72703765FE14}" srcOrd="1" destOrd="0" parTransId="{BBA7DF88-CD92-4639-ABDE-70794BAE8620}" sibTransId="{81C79CC1-B66D-46DD-BC47-1CD824250A8C}"/>
    <dgm:cxn modelId="{683511D1-AD8F-4FBD-9488-01EEADB1CDB6}" type="presParOf" srcId="{5C391251-DB61-4ADE-A59B-B4D3A9F2A1CA}" destId="{C12946F7-5E53-47B8-A6B1-5D6B3404873B}" srcOrd="0" destOrd="0" presId="urn:microsoft.com/office/officeart/2005/8/layout/lProcess2"/>
    <dgm:cxn modelId="{99436C3F-AEFC-45DC-B19A-26C29A6F82D9}" type="presParOf" srcId="{C12946F7-5E53-47B8-A6B1-5D6B3404873B}" destId="{8551CF52-BAF5-4AF4-A031-7659017E68DE}" srcOrd="0" destOrd="0" presId="urn:microsoft.com/office/officeart/2005/8/layout/lProcess2"/>
    <dgm:cxn modelId="{F27AFE69-1624-4F8C-8994-11C55BBF9E24}" type="presParOf" srcId="{C12946F7-5E53-47B8-A6B1-5D6B3404873B}" destId="{FC6416F6-4744-41FA-BA6A-F1EA41A7B316}" srcOrd="1" destOrd="0" presId="urn:microsoft.com/office/officeart/2005/8/layout/lProcess2"/>
    <dgm:cxn modelId="{C8D65720-531B-4AE7-A4C0-FEA0D1A8FC4A}" type="presParOf" srcId="{C12946F7-5E53-47B8-A6B1-5D6B3404873B}" destId="{780202CA-8A80-459F-AADB-25BB7F20129A}" srcOrd="2" destOrd="0" presId="urn:microsoft.com/office/officeart/2005/8/layout/lProcess2"/>
    <dgm:cxn modelId="{F424EF62-6A55-4A7E-BED1-077A7C0CE405}" type="presParOf" srcId="{780202CA-8A80-459F-AADB-25BB7F20129A}" destId="{8F2DD6F3-4E9B-48F2-928A-B54A2DE92C51}" srcOrd="0" destOrd="0" presId="urn:microsoft.com/office/officeart/2005/8/layout/lProcess2"/>
    <dgm:cxn modelId="{817D9E74-929C-43D0-8564-D2B6CD57E251}" type="presParOf" srcId="{8F2DD6F3-4E9B-48F2-928A-B54A2DE92C51}" destId="{053928B2-20AF-4808-B90E-25CDB03FF2C7}" srcOrd="0" destOrd="0" presId="urn:microsoft.com/office/officeart/2005/8/layout/lProcess2"/>
    <dgm:cxn modelId="{AFC7EED6-4D3C-4551-9B1D-18ABA1A48C66}" type="presParOf" srcId="{8F2DD6F3-4E9B-48F2-928A-B54A2DE92C51}" destId="{F2BFA530-462F-4CC4-9123-08A8377AFF53}" srcOrd="1" destOrd="0" presId="urn:microsoft.com/office/officeart/2005/8/layout/lProcess2"/>
    <dgm:cxn modelId="{5315222F-7F7C-4401-A508-09A8192364C8}" type="presParOf" srcId="{8F2DD6F3-4E9B-48F2-928A-B54A2DE92C51}" destId="{421EEB97-C1E9-4029-B481-AB5311BCE70F}" srcOrd="2"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E2DED09-4045-4628-998B-BD2A069CC995}"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US"/>
        </a:p>
      </dgm:t>
    </dgm:pt>
    <dgm:pt modelId="{DB8839D6-3522-40E1-9DF3-006D2FCF3F81}">
      <dgm:prSet phldrT="[Text]"/>
      <dgm:spPr/>
      <dgm:t>
        <a:bodyPr/>
        <a:lstStyle/>
        <a:p>
          <a:r>
            <a:rPr lang="en-US" dirty="0" smtClean="0"/>
            <a:t>Communication of understanding</a:t>
          </a:r>
          <a:endParaRPr lang="en-US" dirty="0"/>
        </a:p>
      </dgm:t>
    </dgm:pt>
    <dgm:pt modelId="{DC8FD01E-0C81-459C-B8F6-23180AF68D3C}" type="parTrans" cxnId="{4D8354B6-EE84-4399-8B6B-55435BEE051B}">
      <dgm:prSet/>
      <dgm:spPr/>
      <dgm:t>
        <a:bodyPr/>
        <a:lstStyle/>
        <a:p>
          <a:endParaRPr lang="en-US"/>
        </a:p>
      </dgm:t>
    </dgm:pt>
    <dgm:pt modelId="{842227C3-4A6F-453F-B967-11C3E6C37035}" type="sibTrans" cxnId="{4D8354B6-EE84-4399-8B6B-55435BEE051B}">
      <dgm:prSet/>
      <dgm:spPr/>
      <dgm:t>
        <a:bodyPr/>
        <a:lstStyle/>
        <a:p>
          <a:endParaRPr lang="en-US"/>
        </a:p>
      </dgm:t>
    </dgm:pt>
    <dgm:pt modelId="{1F905AA2-5406-405B-B4E9-989CBFB681D3}">
      <dgm:prSet phldrT="[Text]"/>
      <dgm:spPr/>
      <dgm:t>
        <a:bodyPr/>
        <a:lstStyle/>
        <a:p>
          <a:r>
            <a:rPr lang="en-US" dirty="0" smtClean="0"/>
            <a:t>Use new media design elements to communicate an understanding of academic material that requires building relationships among facts and ideas</a:t>
          </a:r>
          <a:endParaRPr lang="en-US" dirty="0"/>
        </a:p>
      </dgm:t>
    </dgm:pt>
    <dgm:pt modelId="{42D0EDAA-C2C3-421F-B0BD-0E65D8B638E3}" type="parTrans" cxnId="{1EB58A65-EEB2-4222-A8E4-10F0671BC9F1}">
      <dgm:prSet/>
      <dgm:spPr/>
      <dgm:t>
        <a:bodyPr/>
        <a:lstStyle/>
        <a:p>
          <a:endParaRPr lang="en-US"/>
        </a:p>
      </dgm:t>
    </dgm:pt>
    <dgm:pt modelId="{35658C32-E027-47FF-A30F-0D7A8F2AD40B}" type="sibTrans" cxnId="{1EB58A65-EEB2-4222-A8E4-10F0671BC9F1}">
      <dgm:prSet/>
      <dgm:spPr/>
      <dgm:t>
        <a:bodyPr/>
        <a:lstStyle/>
        <a:p>
          <a:endParaRPr lang="en-US"/>
        </a:p>
      </dgm:t>
    </dgm:pt>
    <dgm:pt modelId="{0B3CC1B7-FDDF-4987-8F38-72703765FE14}">
      <dgm:prSet/>
      <dgm:spPr/>
      <dgm:t>
        <a:bodyPr/>
        <a:lstStyle/>
        <a:p>
          <a:r>
            <a:rPr lang="en-US" dirty="0" smtClean="0"/>
            <a:t>“When I look at the wiki, I want to see images that in some way bring meaning to what the wiki is about. I want to see links to other websites that bring meaning to what the wiki is about. I like to see students reflecting upon their content in thoughtful ways either in comments or around their own pages.”</a:t>
          </a:r>
          <a:endParaRPr lang="en-US" dirty="0"/>
        </a:p>
      </dgm:t>
    </dgm:pt>
    <dgm:pt modelId="{BBA7DF88-CD92-4639-ABDE-70794BAE8620}" type="parTrans" cxnId="{76188DF4-E841-4B26-A255-2E9F756A0F23}">
      <dgm:prSet/>
      <dgm:spPr/>
      <dgm:t>
        <a:bodyPr/>
        <a:lstStyle/>
        <a:p>
          <a:endParaRPr lang="en-US"/>
        </a:p>
      </dgm:t>
    </dgm:pt>
    <dgm:pt modelId="{81C79CC1-B66D-46DD-BC47-1CD824250A8C}" type="sibTrans" cxnId="{76188DF4-E841-4B26-A255-2E9F756A0F23}">
      <dgm:prSet/>
      <dgm:spPr/>
      <dgm:t>
        <a:bodyPr/>
        <a:lstStyle/>
        <a:p>
          <a:endParaRPr lang="en-US"/>
        </a:p>
      </dgm:t>
    </dgm:pt>
    <dgm:pt modelId="{5C391251-DB61-4ADE-A59B-B4D3A9F2A1CA}" type="pres">
      <dgm:prSet presAssocID="{FE2DED09-4045-4628-998B-BD2A069CC995}" presName="theList" presStyleCnt="0">
        <dgm:presLayoutVars>
          <dgm:dir/>
          <dgm:animLvl val="lvl"/>
          <dgm:resizeHandles val="exact"/>
        </dgm:presLayoutVars>
      </dgm:prSet>
      <dgm:spPr/>
      <dgm:t>
        <a:bodyPr/>
        <a:lstStyle/>
        <a:p>
          <a:endParaRPr lang="en-US"/>
        </a:p>
      </dgm:t>
    </dgm:pt>
    <dgm:pt modelId="{C12946F7-5E53-47B8-A6B1-5D6B3404873B}" type="pres">
      <dgm:prSet presAssocID="{DB8839D6-3522-40E1-9DF3-006D2FCF3F81}" presName="compNode" presStyleCnt="0"/>
      <dgm:spPr/>
    </dgm:pt>
    <dgm:pt modelId="{8551CF52-BAF5-4AF4-A031-7659017E68DE}" type="pres">
      <dgm:prSet presAssocID="{DB8839D6-3522-40E1-9DF3-006D2FCF3F81}" presName="aNode" presStyleLbl="bgShp" presStyleIdx="0" presStyleCnt="1" custLinFactNeighborX="-926" custLinFactNeighborY="-2066"/>
      <dgm:spPr/>
      <dgm:t>
        <a:bodyPr/>
        <a:lstStyle/>
        <a:p>
          <a:endParaRPr lang="en-US"/>
        </a:p>
      </dgm:t>
    </dgm:pt>
    <dgm:pt modelId="{FC6416F6-4744-41FA-BA6A-F1EA41A7B316}" type="pres">
      <dgm:prSet presAssocID="{DB8839D6-3522-40E1-9DF3-006D2FCF3F81}" presName="textNode" presStyleLbl="bgShp" presStyleIdx="0" presStyleCnt="1"/>
      <dgm:spPr/>
      <dgm:t>
        <a:bodyPr/>
        <a:lstStyle/>
        <a:p>
          <a:endParaRPr lang="en-US"/>
        </a:p>
      </dgm:t>
    </dgm:pt>
    <dgm:pt modelId="{780202CA-8A80-459F-AADB-25BB7F20129A}" type="pres">
      <dgm:prSet presAssocID="{DB8839D6-3522-40E1-9DF3-006D2FCF3F81}" presName="compChildNode" presStyleCnt="0"/>
      <dgm:spPr/>
    </dgm:pt>
    <dgm:pt modelId="{8F2DD6F3-4E9B-48F2-928A-B54A2DE92C51}" type="pres">
      <dgm:prSet presAssocID="{DB8839D6-3522-40E1-9DF3-006D2FCF3F81}" presName="theInnerList" presStyleCnt="0"/>
      <dgm:spPr/>
    </dgm:pt>
    <dgm:pt modelId="{053928B2-20AF-4808-B90E-25CDB03FF2C7}" type="pres">
      <dgm:prSet presAssocID="{1F905AA2-5406-405B-B4E9-989CBFB681D3}" presName="childNode" presStyleLbl="node1" presStyleIdx="0" presStyleCnt="2">
        <dgm:presLayoutVars>
          <dgm:bulletEnabled val="1"/>
        </dgm:presLayoutVars>
      </dgm:prSet>
      <dgm:spPr/>
      <dgm:t>
        <a:bodyPr/>
        <a:lstStyle/>
        <a:p>
          <a:endParaRPr lang="en-US"/>
        </a:p>
      </dgm:t>
    </dgm:pt>
    <dgm:pt modelId="{F2BFA530-462F-4CC4-9123-08A8377AFF53}" type="pres">
      <dgm:prSet presAssocID="{1F905AA2-5406-405B-B4E9-989CBFB681D3}" presName="aSpace2" presStyleCnt="0"/>
      <dgm:spPr/>
    </dgm:pt>
    <dgm:pt modelId="{421EEB97-C1E9-4029-B481-AB5311BCE70F}" type="pres">
      <dgm:prSet presAssocID="{0B3CC1B7-FDDF-4987-8F38-72703765FE14}" presName="childNode" presStyleLbl="node1" presStyleIdx="1" presStyleCnt="2">
        <dgm:presLayoutVars>
          <dgm:bulletEnabled val="1"/>
        </dgm:presLayoutVars>
      </dgm:prSet>
      <dgm:spPr/>
      <dgm:t>
        <a:bodyPr/>
        <a:lstStyle/>
        <a:p>
          <a:endParaRPr lang="en-US"/>
        </a:p>
      </dgm:t>
    </dgm:pt>
  </dgm:ptLst>
  <dgm:cxnLst>
    <dgm:cxn modelId="{E7E50524-210B-4C1F-99D9-83395021E2BD}" type="presOf" srcId="{DB8839D6-3522-40E1-9DF3-006D2FCF3F81}" destId="{FC6416F6-4744-41FA-BA6A-F1EA41A7B316}" srcOrd="1" destOrd="0" presId="urn:microsoft.com/office/officeart/2005/8/layout/lProcess2"/>
    <dgm:cxn modelId="{6AA68FD1-B926-48F6-A0A9-FE6567CBDE36}" type="presOf" srcId="{1F905AA2-5406-405B-B4E9-989CBFB681D3}" destId="{053928B2-20AF-4808-B90E-25CDB03FF2C7}" srcOrd="0" destOrd="0" presId="urn:microsoft.com/office/officeart/2005/8/layout/lProcess2"/>
    <dgm:cxn modelId="{60639C50-C196-4007-8412-39E5182E8977}" type="presOf" srcId="{0B3CC1B7-FDDF-4987-8F38-72703765FE14}" destId="{421EEB97-C1E9-4029-B481-AB5311BCE70F}" srcOrd="0" destOrd="0" presId="urn:microsoft.com/office/officeart/2005/8/layout/lProcess2"/>
    <dgm:cxn modelId="{1EB58A65-EEB2-4222-A8E4-10F0671BC9F1}" srcId="{DB8839D6-3522-40E1-9DF3-006D2FCF3F81}" destId="{1F905AA2-5406-405B-B4E9-989CBFB681D3}" srcOrd="0" destOrd="0" parTransId="{42D0EDAA-C2C3-421F-B0BD-0E65D8B638E3}" sibTransId="{35658C32-E027-47FF-A30F-0D7A8F2AD40B}"/>
    <dgm:cxn modelId="{4D8354B6-EE84-4399-8B6B-55435BEE051B}" srcId="{FE2DED09-4045-4628-998B-BD2A069CC995}" destId="{DB8839D6-3522-40E1-9DF3-006D2FCF3F81}" srcOrd="0" destOrd="0" parTransId="{DC8FD01E-0C81-459C-B8F6-23180AF68D3C}" sibTransId="{842227C3-4A6F-453F-B967-11C3E6C37035}"/>
    <dgm:cxn modelId="{780C5D31-01F6-47FA-B360-AC00861684B2}" type="presOf" srcId="{DB8839D6-3522-40E1-9DF3-006D2FCF3F81}" destId="{8551CF52-BAF5-4AF4-A031-7659017E68DE}" srcOrd="0" destOrd="0" presId="urn:microsoft.com/office/officeart/2005/8/layout/lProcess2"/>
    <dgm:cxn modelId="{76188DF4-E841-4B26-A255-2E9F756A0F23}" srcId="{DB8839D6-3522-40E1-9DF3-006D2FCF3F81}" destId="{0B3CC1B7-FDDF-4987-8F38-72703765FE14}" srcOrd="1" destOrd="0" parTransId="{BBA7DF88-CD92-4639-ABDE-70794BAE8620}" sibTransId="{81C79CC1-B66D-46DD-BC47-1CD824250A8C}"/>
    <dgm:cxn modelId="{B780BD20-DE8A-4A3A-A724-CD5D2DE045ED}" type="presOf" srcId="{FE2DED09-4045-4628-998B-BD2A069CC995}" destId="{5C391251-DB61-4ADE-A59B-B4D3A9F2A1CA}" srcOrd="0" destOrd="0" presId="urn:microsoft.com/office/officeart/2005/8/layout/lProcess2"/>
    <dgm:cxn modelId="{6ADF083D-5AAE-40AE-871B-1A368F492A41}" type="presParOf" srcId="{5C391251-DB61-4ADE-A59B-B4D3A9F2A1CA}" destId="{C12946F7-5E53-47B8-A6B1-5D6B3404873B}" srcOrd="0" destOrd="0" presId="urn:microsoft.com/office/officeart/2005/8/layout/lProcess2"/>
    <dgm:cxn modelId="{435F1B36-D7F7-4190-A4B6-41BAEC41E3B8}" type="presParOf" srcId="{C12946F7-5E53-47B8-A6B1-5D6B3404873B}" destId="{8551CF52-BAF5-4AF4-A031-7659017E68DE}" srcOrd="0" destOrd="0" presId="urn:microsoft.com/office/officeart/2005/8/layout/lProcess2"/>
    <dgm:cxn modelId="{14F96B96-EE12-417E-8FDA-00B066B5A489}" type="presParOf" srcId="{C12946F7-5E53-47B8-A6B1-5D6B3404873B}" destId="{FC6416F6-4744-41FA-BA6A-F1EA41A7B316}" srcOrd="1" destOrd="0" presId="urn:microsoft.com/office/officeart/2005/8/layout/lProcess2"/>
    <dgm:cxn modelId="{2BB00A52-2445-404D-80A2-F82F2C8EEF21}" type="presParOf" srcId="{C12946F7-5E53-47B8-A6B1-5D6B3404873B}" destId="{780202CA-8A80-459F-AADB-25BB7F20129A}" srcOrd="2" destOrd="0" presId="urn:microsoft.com/office/officeart/2005/8/layout/lProcess2"/>
    <dgm:cxn modelId="{5CDD4127-53D2-4F9F-B77F-5312BF23E4B7}" type="presParOf" srcId="{780202CA-8A80-459F-AADB-25BB7F20129A}" destId="{8F2DD6F3-4E9B-48F2-928A-B54A2DE92C51}" srcOrd="0" destOrd="0" presId="urn:microsoft.com/office/officeart/2005/8/layout/lProcess2"/>
    <dgm:cxn modelId="{814A12B2-9FEE-4281-B4C1-0D3BD86B96B7}" type="presParOf" srcId="{8F2DD6F3-4E9B-48F2-928A-B54A2DE92C51}" destId="{053928B2-20AF-4808-B90E-25CDB03FF2C7}" srcOrd="0" destOrd="0" presId="urn:microsoft.com/office/officeart/2005/8/layout/lProcess2"/>
    <dgm:cxn modelId="{4063E490-A5E2-4CD7-9A00-96E2760AEC80}" type="presParOf" srcId="{8F2DD6F3-4E9B-48F2-928A-B54A2DE92C51}" destId="{F2BFA530-462F-4CC4-9123-08A8377AFF53}" srcOrd="1" destOrd="0" presId="urn:microsoft.com/office/officeart/2005/8/layout/lProcess2"/>
    <dgm:cxn modelId="{90085215-A158-4EDF-AA35-76130FC7BA85}" type="presParOf" srcId="{8F2DD6F3-4E9B-48F2-928A-B54A2DE92C51}" destId="{421EEB97-C1E9-4029-B481-AB5311BCE70F}" srcOrd="2"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E2DED09-4045-4628-998B-BD2A069CC995}"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US"/>
        </a:p>
      </dgm:t>
    </dgm:pt>
    <dgm:pt modelId="{DB8839D6-3522-40E1-9DF3-006D2FCF3F81}">
      <dgm:prSet phldrT="[Text]"/>
      <dgm:spPr/>
      <dgm:t>
        <a:bodyPr/>
        <a:lstStyle/>
        <a:p>
          <a:r>
            <a:rPr lang="en-US" dirty="0" smtClean="0"/>
            <a:t>Following Directions</a:t>
          </a:r>
          <a:endParaRPr lang="en-US" dirty="0"/>
        </a:p>
      </dgm:t>
    </dgm:pt>
    <dgm:pt modelId="{DC8FD01E-0C81-459C-B8F6-23180AF68D3C}" type="parTrans" cxnId="{4D8354B6-EE84-4399-8B6B-55435BEE051B}">
      <dgm:prSet/>
      <dgm:spPr/>
      <dgm:t>
        <a:bodyPr/>
        <a:lstStyle/>
        <a:p>
          <a:endParaRPr lang="en-US"/>
        </a:p>
      </dgm:t>
    </dgm:pt>
    <dgm:pt modelId="{842227C3-4A6F-453F-B967-11C3E6C37035}" type="sibTrans" cxnId="{4D8354B6-EE84-4399-8B6B-55435BEE051B}">
      <dgm:prSet/>
      <dgm:spPr/>
      <dgm:t>
        <a:bodyPr/>
        <a:lstStyle/>
        <a:p>
          <a:endParaRPr lang="en-US"/>
        </a:p>
      </dgm:t>
    </dgm:pt>
    <dgm:pt modelId="{1F905AA2-5406-405B-B4E9-989CBFB681D3}">
      <dgm:prSet phldrT="[Text]"/>
      <dgm:spPr/>
      <dgm:t>
        <a:bodyPr/>
        <a:lstStyle/>
        <a:p>
          <a:r>
            <a:rPr lang="en-US" dirty="0" smtClean="0"/>
            <a:t>In most classrooms in our study, students are evaluated on their ability to complete structured tasks. </a:t>
          </a:r>
          <a:endParaRPr lang="en-US" dirty="0"/>
        </a:p>
      </dgm:t>
    </dgm:pt>
    <dgm:pt modelId="{42D0EDAA-C2C3-421F-B0BD-0E65D8B638E3}" type="parTrans" cxnId="{1EB58A65-EEB2-4222-A8E4-10F0671BC9F1}">
      <dgm:prSet/>
      <dgm:spPr/>
      <dgm:t>
        <a:bodyPr/>
        <a:lstStyle/>
        <a:p>
          <a:endParaRPr lang="en-US"/>
        </a:p>
      </dgm:t>
    </dgm:pt>
    <dgm:pt modelId="{35658C32-E027-47FF-A30F-0D7A8F2AD40B}" type="sibTrans" cxnId="{1EB58A65-EEB2-4222-A8E4-10F0671BC9F1}">
      <dgm:prSet/>
      <dgm:spPr/>
      <dgm:t>
        <a:bodyPr/>
        <a:lstStyle/>
        <a:p>
          <a:endParaRPr lang="en-US"/>
        </a:p>
      </dgm:t>
    </dgm:pt>
    <dgm:pt modelId="{0B3CC1B7-FDDF-4987-8F38-72703765FE14}">
      <dgm:prSet/>
      <dgm:spPr/>
      <dgm:t>
        <a:bodyPr/>
        <a:lstStyle/>
        <a:p>
          <a:r>
            <a:rPr lang="en-US" dirty="0" smtClean="0"/>
            <a:t> “Just that they'd followed the directions. It was kind of like, it wasn't high level thinking. But just that they follow the directions and included the information that I'd asked them to include.”  </a:t>
          </a:r>
          <a:endParaRPr lang="en-US" dirty="0"/>
        </a:p>
      </dgm:t>
    </dgm:pt>
    <dgm:pt modelId="{BBA7DF88-CD92-4639-ABDE-70794BAE8620}" type="parTrans" cxnId="{76188DF4-E841-4B26-A255-2E9F756A0F23}">
      <dgm:prSet/>
      <dgm:spPr/>
      <dgm:t>
        <a:bodyPr/>
        <a:lstStyle/>
        <a:p>
          <a:endParaRPr lang="en-US"/>
        </a:p>
      </dgm:t>
    </dgm:pt>
    <dgm:pt modelId="{81C79CC1-B66D-46DD-BC47-1CD824250A8C}" type="sibTrans" cxnId="{76188DF4-E841-4B26-A255-2E9F756A0F23}">
      <dgm:prSet/>
      <dgm:spPr/>
      <dgm:t>
        <a:bodyPr/>
        <a:lstStyle/>
        <a:p>
          <a:endParaRPr lang="en-US"/>
        </a:p>
      </dgm:t>
    </dgm:pt>
    <dgm:pt modelId="{5C391251-DB61-4ADE-A59B-B4D3A9F2A1CA}" type="pres">
      <dgm:prSet presAssocID="{FE2DED09-4045-4628-998B-BD2A069CC995}" presName="theList" presStyleCnt="0">
        <dgm:presLayoutVars>
          <dgm:dir/>
          <dgm:animLvl val="lvl"/>
          <dgm:resizeHandles val="exact"/>
        </dgm:presLayoutVars>
      </dgm:prSet>
      <dgm:spPr/>
      <dgm:t>
        <a:bodyPr/>
        <a:lstStyle/>
        <a:p>
          <a:endParaRPr lang="en-US"/>
        </a:p>
      </dgm:t>
    </dgm:pt>
    <dgm:pt modelId="{C12946F7-5E53-47B8-A6B1-5D6B3404873B}" type="pres">
      <dgm:prSet presAssocID="{DB8839D6-3522-40E1-9DF3-006D2FCF3F81}" presName="compNode" presStyleCnt="0"/>
      <dgm:spPr/>
    </dgm:pt>
    <dgm:pt modelId="{8551CF52-BAF5-4AF4-A031-7659017E68DE}" type="pres">
      <dgm:prSet presAssocID="{DB8839D6-3522-40E1-9DF3-006D2FCF3F81}" presName="aNode" presStyleLbl="bgShp" presStyleIdx="0" presStyleCnt="1" custLinFactNeighborX="-926" custLinFactNeighborY="-2066"/>
      <dgm:spPr/>
      <dgm:t>
        <a:bodyPr/>
        <a:lstStyle/>
        <a:p>
          <a:endParaRPr lang="en-US"/>
        </a:p>
      </dgm:t>
    </dgm:pt>
    <dgm:pt modelId="{FC6416F6-4744-41FA-BA6A-F1EA41A7B316}" type="pres">
      <dgm:prSet presAssocID="{DB8839D6-3522-40E1-9DF3-006D2FCF3F81}" presName="textNode" presStyleLbl="bgShp" presStyleIdx="0" presStyleCnt="1"/>
      <dgm:spPr/>
      <dgm:t>
        <a:bodyPr/>
        <a:lstStyle/>
        <a:p>
          <a:endParaRPr lang="en-US"/>
        </a:p>
      </dgm:t>
    </dgm:pt>
    <dgm:pt modelId="{780202CA-8A80-459F-AADB-25BB7F20129A}" type="pres">
      <dgm:prSet presAssocID="{DB8839D6-3522-40E1-9DF3-006D2FCF3F81}" presName="compChildNode" presStyleCnt="0"/>
      <dgm:spPr/>
    </dgm:pt>
    <dgm:pt modelId="{8F2DD6F3-4E9B-48F2-928A-B54A2DE92C51}" type="pres">
      <dgm:prSet presAssocID="{DB8839D6-3522-40E1-9DF3-006D2FCF3F81}" presName="theInnerList" presStyleCnt="0"/>
      <dgm:spPr/>
    </dgm:pt>
    <dgm:pt modelId="{053928B2-20AF-4808-B90E-25CDB03FF2C7}" type="pres">
      <dgm:prSet presAssocID="{1F905AA2-5406-405B-B4E9-989CBFB681D3}" presName="childNode" presStyleLbl="node1" presStyleIdx="0" presStyleCnt="2">
        <dgm:presLayoutVars>
          <dgm:bulletEnabled val="1"/>
        </dgm:presLayoutVars>
      </dgm:prSet>
      <dgm:spPr/>
      <dgm:t>
        <a:bodyPr/>
        <a:lstStyle/>
        <a:p>
          <a:endParaRPr lang="en-US"/>
        </a:p>
      </dgm:t>
    </dgm:pt>
    <dgm:pt modelId="{F2BFA530-462F-4CC4-9123-08A8377AFF53}" type="pres">
      <dgm:prSet presAssocID="{1F905AA2-5406-405B-B4E9-989CBFB681D3}" presName="aSpace2" presStyleCnt="0"/>
      <dgm:spPr/>
    </dgm:pt>
    <dgm:pt modelId="{421EEB97-C1E9-4029-B481-AB5311BCE70F}" type="pres">
      <dgm:prSet presAssocID="{0B3CC1B7-FDDF-4987-8F38-72703765FE14}" presName="childNode" presStyleLbl="node1" presStyleIdx="1" presStyleCnt="2">
        <dgm:presLayoutVars>
          <dgm:bulletEnabled val="1"/>
        </dgm:presLayoutVars>
      </dgm:prSet>
      <dgm:spPr/>
      <dgm:t>
        <a:bodyPr/>
        <a:lstStyle/>
        <a:p>
          <a:endParaRPr lang="en-US"/>
        </a:p>
      </dgm:t>
    </dgm:pt>
  </dgm:ptLst>
  <dgm:cxnLst>
    <dgm:cxn modelId="{B1119BB0-B3D0-4088-91A9-BCAB1F90EB24}" type="presOf" srcId="{FE2DED09-4045-4628-998B-BD2A069CC995}" destId="{5C391251-DB61-4ADE-A59B-B4D3A9F2A1CA}" srcOrd="0" destOrd="0" presId="urn:microsoft.com/office/officeart/2005/8/layout/lProcess2"/>
    <dgm:cxn modelId="{2662F92C-FDD2-44C3-A7EB-B8E61E98D903}" type="presOf" srcId="{DB8839D6-3522-40E1-9DF3-006D2FCF3F81}" destId="{FC6416F6-4744-41FA-BA6A-F1EA41A7B316}" srcOrd="1" destOrd="0" presId="urn:microsoft.com/office/officeart/2005/8/layout/lProcess2"/>
    <dgm:cxn modelId="{1EB58A65-EEB2-4222-A8E4-10F0671BC9F1}" srcId="{DB8839D6-3522-40E1-9DF3-006D2FCF3F81}" destId="{1F905AA2-5406-405B-B4E9-989CBFB681D3}" srcOrd="0" destOrd="0" parTransId="{42D0EDAA-C2C3-421F-B0BD-0E65D8B638E3}" sibTransId="{35658C32-E027-47FF-A30F-0D7A8F2AD40B}"/>
    <dgm:cxn modelId="{4D8354B6-EE84-4399-8B6B-55435BEE051B}" srcId="{FE2DED09-4045-4628-998B-BD2A069CC995}" destId="{DB8839D6-3522-40E1-9DF3-006D2FCF3F81}" srcOrd="0" destOrd="0" parTransId="{DC8FD01E-0C81-459C-B8F6-23180AF68D3C}" sibTransId="{842227C3-4A6F-453F-B967-11C3E6C37035}"/>
    <dgm:cxn modelId="{A75EAE61-B3E6-414D-A71F-E9C86330211A}" type="presOf" srcId="{DB8839D6-3522-40E1-9DF3-006D2FCF3F81}" destId="{8551CF52-BAF5-4AF4-A031-7659017E68DE}" srcOrd="0" destOrd="0" presId="urn:microsoft.com/office/officeart/2005/8/layout/lProcess2"/>
    <dgm:cxn modelId="{38B38ABA-31A9-48CF-97D0-5E8D929CD484}" type="presOf" srcId="{0B3CC1B7-FDDF-4987-8F38-72703765FE14}" destId="{421EEB97-C1E9-4029-B481-AB5311BCE70F}" srcOrd="0" destOrd="0" presId="urn:microsoft.com/office/officeart/2005/8/layout/lProcess2"/>
    <dgm:cxn modelId="{5DCE31C8-6F28-48B2-80DE-2BBF4A0DCC64}" type="presOf" srcId="{1F905AA2-5406-405B-B4E9-989CBFB681D3}" destId="{053928B2-20AF-4808-B90E-25CDB03FF2C7}" srcOrd="0" destOrd="0" presId="urn:microsoft.com/office/officeart/2005/8/layout/lProcess2"/>
    <dgm:cxn modelId="{76188DF4-E841-4B26-A255-2E9F756A0F23}" srcId="{DB8839D6-3522-40E1-9DF3-006D2FCF3F81}" destId="{0B3CC1B7-FDDF-4987-8F38-72703765FE14}" srcOrd="1" destOrd="0" parTransId="{BBA7DF88-CD92-4639-ABDE-70794BAE8620}" sibTransId="{81C79CC1-B66D-46DD-BC47-1CD824250A8C}"/>
    <dgm:cxn modelId="{F12A5C44-185E-4FB5-ACF8-7B9B29087556}" type="presParOf" srcId="{5C391251-DB61-4ADE-A59B-B4D3A9F2A1CA}" destId="{C12946F7-5E53-47B8-A6B1-5D6B3404873B}" srcOrd="0" destOrd="0" presId="urn:microsoft.com/office/officeart/2005/8/layout/lProcess2"/>
    <dgm:cxn modelId="{72692299-5688-4E7D-8DC1-1ECD94EF771D}" type="presParOf" srcId="{C12946F7-5E53-47B8-A6B1-5D6B3404873B}" destId="{8551CF52-BAF5-4AF4-A031-7659017E68DE}" srcOrd="0" destOrd="0" presId="urn:microsoft.com/office/officeart/2005/8/layout/lProcess2"/>
    <dgm:cxn modelId="{A9B2EFF7-2B27-46A2-A23E-685C6A3A8F10}" type="presParOf" srcId="{C12946F7-5E53-47B8-A6B1-5D6B3404873B}" destId="{FC6416F6-4744-41FA-BA6A-F1EA41A7B316}" srcOrd="1" destOrd="0" presId="urn:microsoft.com/office/officeart/2005/8/layout/lProcess2"/>
    <dgm:cxn modelId="{E0731942-2131-4D18-9917-09BC4EE6D729}" type="presParOf" srcId="{C12946F7-5E53-47B8-A6B1-5D6B3404873B}" destId="{780202CA-8A80-459F-AADB-25BB7F20129A}" srcOrd="2" destOrd="0" presId="urn:microsoft.com/office/officeart/2005/8/layout/lProcess2"/>
    <dgm:cxn modelId="{9BFAA00A-4A89-4EE0-803E-5D562E1CCF79}" type="presParOf" srcId="{780202CA-8A80-459F-AADB-25BB7F20129A}" destId="{8F2DD6F3-4E9B-48F2-928A-B54A2DE92C51}" srcOrd="0" destOrd="0" presId="urn:microsoft.com/office/officeart/2005/8/layout/lProcess2"/>
    <dgm:cxn modelId="{8303F622-C285-4697-92C4-7E4757638E6A}" type="presParOf" srcId="{8F2DD6F3-4E9B-48F2-928A-B54A2DE92C51}" destId="{053928B2-20AF-4808-B90E-25CDB03FF2C7}" srcOrd="0" destOrd="0" presId="urn:microsoft.com/office/officeart/2005/8/layout/lProcess2"/>
    <dgm:cxn modelId="{5C09212B-A41E-43EC-B0A6-F0724C23441A}" type="presParOf" srcId="{8F2DD6F3-4E9B-48F2-928A-B54A2DE92C51}" destId="{F2BFA530-462F-4CC4-9123-08A8377AFF53}" srcOrd="1" destOrd="0" presId="urn:microsoft.com/office/officeart/2005/8/layout/lProcess2"/>
    <dgm:cxn modelId="{8CA78700-4425-4838-BB92-F62033F45D47}" type="presParOf" srcId="{8F2DD6F3-4E9B-48F2-928A-B54A2DE92C51}" destId="{421EEB97-C1E9-4029-B481-AB5311BCE70F}" srcOrd="2"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894817B-74FF-4AE6-BC26-4341C0BBE9DE}"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02BD4BE0-37A5-4A04-8F6D-F7F444E56A29}">
      <dgm:prSet phldrT="[Text]"/>
      <dgm:spPr/>
      <dgm:t>
        <a:bodyPr/>
        <a:lstStyle/>
        <a:p>
          <a:r>
            <a:rPr lang="en-US" dirty="0" smtClean="0"/>
            <a:t>Participation</a:t>
          </a:r>
          <a:endParaRPr lang="en-US" dirty="0"/>
        </a:p>
      </dgm:t>
    </dgm:pt>
    <dgm:pt modelId="{46E3701C-6D32-431C-BF7A-03D4BEED6BDE}" type="parTrans" cxnId="{A49D234E-F41C-4E8A-B39C-0BDDAE59CC42}">
      <dgm:prSet/>
      <dgm:spPr/>
      <dgm:t>
        <a:bodyPr/>
        <a:lstStyle/>
        <a:p>
          <a:endParaRPr lang="en-US"/>
        </a:p>
      </dgm:t>
    </dgm:pt>
    <dgm:pt modelId="{7945ECE1-DFAD-4797-ACE6-43624C53DCB6}" type="sibTrans" cxnId="{A49D234E-F41C-4E8A-B39C-0BDDAE59CC42}">
      <dgm:prSet/>
      <dgm:spPr/>
      <dgm:t>
        <a:bodyPr/>
        <a:lstStyle/>
        <a:p>
          <a:endParaRPr lang="en-US"/>
        </a:p>
      </dgm:t>
    </dgm:pt>
    <dgm:pt modelId="{C8397282-2B90-434A-9674-72B6565FAD47}">
      <dgm:prSet phldrT="[Text]"/>
      <dgm:spPr/>
      <dgm:t>
        <a:bodyPr/>
        <a:lstStyle/>
        <a:p>
          <a:r>
            <a:rPr lang="en-US" dirty="0" smtClean="0"/>
            <a:t>Structure</a:t>
          </a:r>
          <a:endParaRPr lang="en-US" dirty="0"/>
        </a:p>
      </dgm:t>
    </dgm:pt>
    <dgm:pt modelId="{3D150F41-B417-4663-8D9A-0F11277BA350}" type="parTrans" cxnId="{AE8D6B39-733C-448E-ADAF-94133AFBA795}">
      <dgm:prSet/>
      <dgm:spPr/>
      <dgm:t>
        <a:bodyPr/>
        <a:lstStyle/>
        <a:p>
          <a:endParaRPr lang="en-US"/>
        </a:p>
      </dgm:t>
    </dgm:pt>
    <dgm:pt modelId="{3B5904E8-FB88-4457-8969-AC34D404B458}" type="sibTrans" cxnId="{AE8D6B39-733C-448E-ADAF-94133AFBA795}">
      <dgm:prSet/>
      <dgm:spPr/>
      <dgm:t>
        <a:bodyPr/>
        <a:lstStyle/>
        <a:p>
          <a:endParaRPr lang="en-US"/>
        </a:p>
      </dgm:t>
    </dgm:pt>
    <dgm:pt modelId="{5B826DD0-05ED-4C81-A1A9-76152AA428BA}">
      <dgm:prSet phldrT="[Text]"/>
      <dgm:spPr/>
      <dgm:t>
        <a:bodyPr/>
        <a:lstStyle/>
        <a:p>
          <a:r>
            <a:rPr lang="en-US" dirty="0" smtClean="0"/>
            <a:t>21</a:t>
          </a:r>
          <a:r>
            <a:rPr lang="en-US" baseline="30000" dirty="0" smtClean="0"/>
            <a:t>st</a:t>
          </a:r>
          <a:r>
            <a:rPr lang="en-US" dirty="0" smtClean="0"/>
            <a:t> C Skills</a:t>
          </a:r>
          <a:endParaRPr lang="en-US" dirty="0"/>
        </a:p>
      </dgm:t>
    </dgm:pt>
    <dgm:pt modelId="{30960B7E-85AB-4A3E-B8E4-DC70DC5E4EC7}" type="parTrans" cxnId="{4B2DFB70-BF7C-4895-9B1A-45453883B5C6}">
      <dgm:prSet/>
      <dgm:spPr/>
      <dgm:t>
        <a:bodyPr/>
        <a:lstStyle/>
        <a:p>
          <a:endParaRPr lang="en-US"/>
        </a:p>
      </dgm:t>
    </dgm:pt>
    <dgm:pt modelId="{CECFB132-7393-4F88-AA4D-DCAAD517D815}" type="sibTrans" cxnId="{4B2DFB70-BF7C-4895-9B1A-45453883B5C6}">
      <dgm:prSet/>
      <dgm:spPr/>
      <dgm:t>
        <a:bodyPr/>
        <a:lstStyle/>
        <a:p>
          <a:endParaRPr lang="en-US"/>
        </a:p>
      </dgm:t>
    </dgm:pt>
    <dgm:pt modelId="{22A66197-267B-49B7-8AB7-AC99D461D897}">
      <dgm:prSet phldrT="[Text]"/>
      <dgm:spPr/>
      <dgm:t>
        <a:bodyPr/>
        <a:lstStyle/>
        <a:p>
          <a:r>
            <a:rPr lang="en-US" dirty="0" smtClean="0"/>
            <a:t>Communicating Understanding</a:t>
          </a:r>
          <a:endParaRPr lang="en-US" dirty="0"/>
        </a:p>
      </dgm:t>
    </dgm:pt>
    <dgm:pt modelId="{D087E8C9-8E67-490E-8694-C3B9E3508D32}" type="parTrans" cxnId="{5DABB25C-7C82-4A2A-B6E4-89100938322A}">
      <dgm:prSet/>
      <dgm:spPr/>
      <dgm:t>
        <a:bodyPr/>
        <a:lstStyle/>
        <a:p>
          <a:endParaRPr lang="en-US"/>
        </a:p>
      </dgm:t>
    </dgm:pt>
    <dgm:pt modelId="{0AB4A283-AF08-4755-8B46-1823923215F5}" type="sibTrans" cxnId="{5DABB25C-7C82-4A2A-B6E4-89100938322A}">
      <dgm:prSet/>
      <dgm:spPr/>
      <dgm:t>
        <a:bodyPr/>
        <a:lstStyle/>
        <a:p>
          <a:endParaRPr lang="en-US"/>
        </a:p>
      </dgm:t>
    </dgm:pt>
    <dgm:pt modelId="{ACA891B3-403B-4796-9B07-DF516F97050B}">
      <dgm:prSet phldrT="[Text]"/>
      <dgm:spPr/>
      <dgm:t>
        <a:bodyPr/>
        <a:lstStyle/>
        <a:p>
          <a:r>
            <a:rPr lang="en-US" dirty="0" smtClean="0"/>
            <a:t>Collaboration</a:t>
          </a:r>
          <a:endParaRPr lang="en-US" dirty="0"/>
        </a:p>
      </dgm:t>
    </dgm:pt>
    <dgm:pt modelId="{8C14E352-6888-4113-8C0D-CC7F675792C4}" type="parTrans" cxnId="{D3C17158-48E1-41F8-AE1F-1752444D2B0A}">
      <dgm:prSet/>
      <dgm:spPr/>
      <dgm:t>
        <a:bodyPr/>
        <a:lstStyle/>
        <a:p>
          <a:endParaRPr lang="en-US"/>
        </a:p>
      </dgm:t>
    </dgm:pt>
    <dgm:pt modelId="{2CF71E2B-8F8A-42E0-933A-9A5D1026FE3C}" type="sibTrans" cxnId="{D3C17158-48E1-41F8-AE1F-1752444D2B0A}">
      <dgm:prSet/>
      <dgm:spPr/>
      <dgm:t>
        <a:bodyPr/>
        <a:lstStyle/>
        <a:p>
          <a:endParaRPr lang="en-US"/>
        </a:p>
      </dgm:t>
    </dgm:pt>
    <dgm:pt modelId="{7E5B3AE6-F415-4ADB-A972-2F6B0C9F8C37}">
      <dgm:prSet phldrT="[Text]"/>
      <dgm:spPr/>
      <dgm:t>
        <a:bodyPr/>
        <a:lstStyle/>
        <a:p>
          <a:r>
            <a:rPr lang="en-US" dirty="0" smtClean="0"/>
            <a:t>Following Directions</a:t>
          </a:r>
          <a:endParaRPr lang="en-US" dirty="0"/>
        </a:p>
      </dgm:t>
    </dgm:pt>
    <dgm:pt modelId="{582132C3-7FBF-416F-90AB-DDA9C2E23386}" type="sibTrans" cxnId="{712C4935-BC8C-4EFA-BE8D-B0A8BB5E1900}">
      <dgm:prSet/>
      <dgm:spPr/>
      <dgm:t>
        <a:bodyPr/>
        <a:lstStyle/>
        <a:p>
          <a:endParaRPr lang="en-US"/>
        </a:p>
      </dgm:t>
    </dgm:pt>
    <dgm:pt modelId="{EE8EE797-D954-427D-88B6-46DF4F630000}" type="parTrans" cxnId="{712C4935-BC8C-4EFA-BE8D-B0A8BB5E1900}">
      <dgm:prSet/>
      <dgm:spPr/>
      <dgm:t>
        <a:bodyPr/>
        <a:lstStyle/>
        <a:p>
          <a:endParaRPr lang="en-US"/>
        </a:p>
      </dgm:t>
    </dgm:pt>
    <dgm:pt modelId="{F75221AF-F32B-476C-A6BC-063FF9E96C61}">
      <dgm:prSet phldrT="[Text]"/>
      <dgm:spPr/>
      <dgm:t>
        <a:bodyPr/>
        <a:lstStyle/>
        <a:p>
          <a:endParaRPr lang="en-US" dirty="0"/>
        </a:p>
      </dgm:t>
    </dgm:pt>
    <dgm:pt modelId="{F214B253-3CA2-452D-BB5F-C4A45AEED713}" type="parTrans" cxnId="{AC67B689-68A7-475B-BA7B-F73D46EB6DF6}">
      <dgm:prSet/>
      <dgm:spPr/>
      <dgm:t>
        <a:bodyPr/>
        <a:lstStyle/>
        <a:p>
          <a:endParaRPr lang="en-US"/>
        </a:p>
      </dgm:t>
    </dgm:pt>
    <dgm:pt modelId="{2968CDC2-42BA-47F8-A436-CB2506C5D168}" type="sibTrans" cxnId="{AC67B689-68A7-475B-BA7B-F73D46EB6DF6}">
      <dgm:prSet/>
      <dgm:spPr/>
      <dgm:t>
        <a:bodyPr/>
        <a:lstStyle/>
        <a:p>
          <a:endParaRPr lang="en-US"/>
        </a:p>
      </dgm:t>
    </dgm:pt>
    <dgm:pt modelId="{6FBF520B-A921-43D0-8805-21DF94CDB2B4}">
      <dgm:prSet phldrT="[Text]"/>
      <dgm:spPr/>
      <dgm:t>
        <a:bodyPr/>
        <a:lstStyle/>
        <a:p>
          <a:r>
            <a:rPr lang="en-US" dirty="0" smtClean="0"/>
            <a:t>Content</a:t>
          </a:r>
          <a:endParaRPr lang="en-US" dirty="0"/>
        </a:p>
      </dgm:t>
    </dgm:pt>
    <dgm:pt modelId="{6678D014-445B-4307-A512-0CF387D7C7D2}" type="parTrans" cxnId="{0F8ABCEF-DA37-4A4F-943B-FF3A600D571D}">
      <dgm:prSet/>
      <dgm:spPr/>
      <dgm:t>
        <a:bodyPr/>
        <a:lstStyle/>
        <a:p>
          <a:endParaRPr lang="en-US"/>
        </a:p>
      </dgm:t>
    </dgm:pt>
    <dgm:pt modelId="{30EEC484-9C78-40E1-8357-341B2EA10C33}" type="sibTrans" cxnId="{0F8ABCEF-DA37-4A4F-943B-FF3A600D571D}">
      <dgm:prSet/>
      <dgm:spPr/>
      <dgm:t>
        <a:bodyPr/>
        <a:lstStyle/>
        <a:p>
          <a:endParaRPr lang="en-US"/>
        </a:p>
      </dgm:t>
    </dgm:pt>
    <dgm:pt modelId="{530494D5-34B6-4A31-86F4-3E4C2E59196A}" type="pres">
      <dgm:prSet presAssocID="{0894817B-74FF-4AE6-BC26-4341C0BBE9DE}" presName="outerComposite" presStyleCnt="0">
        <dgm:presLayoutVars>
          <dgm:chMax val="2"/>
          <dgm:animLvl val="lvl"/>
          <dgm:resizeHandles val="exact"/>
        </dgm:presLayoutVars>
      </dgm:prSet>
      <dgm:spPr/>
      <dgm:t>
        <a:bodyPr/>
        <a:lstStyle/>
        <a:p>
          <a:endParaRPr lang="en-US"/>
        </a:p>
      </dgm:t>
    </dgm:pt>
    <dgm:pt modelId="{3231A415-8112-47AA-8D81-B197D9EC1B8A}" type="pres">
      <dgm:prSet presAssocID="{0894817B-74FF-4AE6-BC26-4341C0BBE9DE}" presName="dummyMaxCanvas" presStyleCnt="0"/>
      <dgm:spPr/>
    </dgm:pt>
    <dgm:pt modelId="{FA52C62E-0C82-4E57-9895-FD2D11A9E007}" type="pres">
      <dgm:prSet presAssocID="{0894817B-74FF-4AE6-BC26-4341C0BBE9DE}" presName="parentComposite" presStyleCnt="0"/>
      <dgm:spPr/>
    </dgm:pt>
    <dgm:pt modelId="{48FC1E8C-98D6-4543-A931-056C2D34B267}" type="pres">
      <dgm:prSet presAssocID="{0894817B-74FF-4AE6-BC26-4341C0BBE9DE}" presName="parent1" presStyleLbl="alignAccFollowNode1" presStyleIdx="0" presStyleCnt="4">
        <dgm:presLayoutVars>
          <dgm:chMax val="4"/>
        </dgm:presLayoutVars>
      </dgm:prSet>
      <dgm:spPr/>
      <dgm:t>
        <a:bodyPr/>
        <a:lstStyle/>
        <a:p>
          <a:endParaRPr lang="en-US"/>
        </a:p>
      </dgm:t>
    </dgm:pt>
    <dgm:pt modelId="{CA20232E-0D6A-4130-8E9C-579937E281E7}" type="pres">
      <dgm:prSet presAssocID="{0894817B-74FF-4AE6-BC26-4341C0BBE9DE}" presName="parent2" presStyleLbl="alignAccFollowNode1" presStyleIdx="1" presStyleCnt="4">
        <dgm:presLayoutVars>
          <dgm:chMax val="4"/>
        </dgm:presLayoutVars>
      </dgm:prSet>
      <dgm:spPr/>
      <dgm:t>
        <a:bodyPr/>
        <a:lstStyle/>
        <a:p>
          <a:endParaRPr lang="en-US"/>
        </a:p>
      </dgm:t>
    </dgm:pt>
    <dgm:pt modelId="{FBB922FC-D8B2-4759-A8FD-8D42816EBD9A}" type="pres">
      <dgm:prSet presAssocID="{0894817B-74FF-4AE6-BC26-4341C0BBE9DE}" presName="childrenComposite" presStyleCnt="0"/>
      <dgm:spPr/>
    </dgm:pt>
    <dgm:pt modelId="{9135EC59-9CEC-431F-81C2-351E6A9F8D62}" type="pres">
      <dgm:prSet presAssocID="{0894817B-74FF-4AE6-BC26-4341C0BBE9DE}" presName="dummyMaxCanvas_ChildArea" presStyleCnt="0"/>
      <dgm:spPr/>
    </dgm:pt>
    <dgm:pt modelId="{1FED06BC-3EFF-4EA8-8537-B7A0026D0FCB}" type="pres">
      <dgm:prSet presAssocID="{0894817B-74FF-4AE6-BC26-4341C0BBE9DE}" presName="fulcrum" presStyleLbl="alignAccFollowNode1" presStyleIdx="2" presStyleCnt="4"/>
      <dgm:spPr/>
    </dgm:pt>
    <dgm:pt modelId="{BC87C61C-80C8-44EF-A737-D09430A45F95}" type="pres">
      <dgm:prSet presAssocID="{0894817B-74FF-4AE6-BC26-4341C0BBE9DE}" presName="balance_32" presStyleLbl="alignAccFollowNode1" presStyleIdx="3" presStyleCnt="4">
        <dgm:presLayoutVars>
          <dgm:bulletEnabled val="1"/>
        </dgm:presLayoutVars>
      </dgm:prSet>
      <dgm:spPr/>
    </dgm:pt>
    <dgm:pt modelId="{CD150202-BA64-49C8-932F-853AFE91D25E}" type="pres">
      <dgm:prSet presAssocID="{0894817B-74FF-4AE6-BC26-4341C0BBE9DE}" presName="left_32_1" presStyleLbl="node1" presStyleIdx="0" presStyleCnt="5">
        <dgm:presLayoutVars>
          <dgm:bulletEnabled val="1"/>
        </dgm:presLayoutVars>
      </dgm:prSet>
      <dgm:spPr/>
      <dgm:t>
        <a:bodyPr/>
        <a:lstStyle/>
        <a:p>
          <a:endParaRPr lang="en-US"/>
        </a:p>
      </dgm:t>
    </dgm:pt>
    <dgm:pt modelId="{E71FB717-611B-4AA1-BA7B-E72E6B50DB6D}" type="pres">
      <dgm:prSet presAssocID="{0894817B-74FF-4AE6-BC26-4341C0BBE9DE}" presName="left_32_2" presStyleLbl="node1" presStyleIdx="1" presStyleCnt="5">
        <dgm:presLayoutVars>
          <dgm:bulletEnabled val="1"/>
        </dgm:presLayoutVars>
      </dgm:prSet>
      <dgm:spPr/>
      <dgm:t>
        <a:bodyPr/>
        <a:lstStyle/>
        <a:p>
          <a:endParaRPr lang="en-US"/>
        </a:p>
      </dgm:t>
    </dgm:pt>
    <dgm:pt modelId="{F2E996EA-CE05-432C-BD91-A5C99449C94D}" type="pres">
      <dgm:prSet presAssocID="{0894817B-74FF-4AE6-BC26-4341C0BBE9DE}" presName="left_32_3" presStyleLbl="node1" presStyleIdx="2" presStyleCnt="5">
        <dgm:presLayoutVars>
          <dgm:bulletEnabled val="1"/>
        </dgm:presLayoutVars>
      </dgm:prSet>
      <dgm:spPr/>
      <dgm:t>
        <a:bodyPr/>
        <a:lstStyle/>
        <a:p>
          <a:endParaRPr lang="en-US"/>
        </a:p>
      </dgm:t>
    </dgm:pt>
    <dgm:pt modelId="{DF70F3ED-6B2A-4550-B1F1-6CA56178FF49}" type="pres">
      <dgm:prSet presAssocID="{0894817B-74FF-4AE6-BC26-4341C0BBE9DE}" presName="right_32_1" presStyleLbl="node1" presStyleIdx="3" presStyleCnt="5">
        <dgm:presLayoutVars>
          <dgm:bulletEnabled val="1"/>
        </dgm:presLayoutVars>
      </dgm:prSet>
      <dgm:spPr/>
      <dgm:t>
        <a:bodyPr/>
        <a:lstStyle/>
        <a:p>
          <a:endParaRPr lang="en-US"/>
        </a:p>
      </dgm:t>
    </dgm:pt>
    <dgm:pt modelId="{39265B9C-9890-4E9F-9DEA-3F1BC17CCD93}" type="pres">
      <dgm:prSet presAssocID="{0894817B-74FF-4AE6-BC26-4341C0BBE9DE}" presName="right_32_2" presStyleLbl="node1" presStyleIdx="4" presStyleCnt="5">
        <dgm:presLayoutVars>
          <dgm:bulletEnabled val="1"/>
        </dgm:presLayoutVars>
      </dgm:prSet>
      <dgm:spPr/>
      <dgm:t>
        <a:bodyPr/>
        <a:lstStyle/>
        <a:p>
          <a:endParaRPr lang="en-US"/>
        </a:p>
      </dgm:t>
    </dgm:pt>
  </dgm:ptLst>
  <dgm:cxnLst>
    <dgm:cxn modelId="{5DABB25C-7C82-4A2A-B6E4-89100938322A}" srcId="{5B826DD0-05ED-4C81-A1A9-76152AA428BA}" destId="{22A66197-267B-49B7-8AB7-AC99D461D897}" srcOrd="0" destOrd="0" parTransId="{D087E8C9-8E67-490E-8694-C3B9E3508D32}" sibTransId="{0AB4A283-AF08-4755-8B46-1823923215F5}"/>
    <dgm:cxn modelId="{AC67B689-68A7-475B-BA7B-F73D46EB6DF6}" srcId="{0894817B-74FF-4AE6-BC26-4341C0BBE9DE}" destId="{F75221AF-F32B-476C-A6BC-063FF9E96C61}" srcOrd="2" destOrd="0" parTransId="{F214B253-3CA2-452D-BB5F-C4A45AEED713}" sibTransId="{2968CDC2-42BA-47F8-A436-CB2506C5D168}"/>
    <dgm:cxn modelId="{0F8ABCEF-DA37-4A4F-943B-FF3A600D571D}" srcId="{7E5B3AE6-F415-4ADB-A972-2F6B0C9F8C37}" destId="{6FBF520B-A921-43D0-8805-21DF94CDB2B4}" srcOrd="2" destOrd="0" parTransId="{6678D014-445B-4307-A512-0CF387D7C7D2}" sibTransId="{30EEC484-9C78-40E1-8357-341B2EA10C33}"/>
    <dgm:cxn modelId="{91754B27-068C-492B-86CA-879EF8D955D9}" type="presOf" srcId="{02BD4BE0-37A5-4A04-8F6D-F7F444E56A29}" destId="{CD150202-BA64-49C8-932F-853AFE91D25E}" srcOrd="0" destOrd="0" presId="urn:microsoft.com/office/officeart/2005/8/layout/balance1"/>
    <dgm:cxn modelId="{AE8D6B39-733C-448E-ADAF-94133AFBA795}" srcId="{7E5B3AE6-F415-4ADB-A972-2F6B0C9F8C37}" destId="{C8397282-2B90-434A-9674-72B6565FAD47}" srcOrd="1" destOrd="0" parTransId="{3D150F41-B417-4663-8D9A-0F11277BA350}" sibTransId="{3B5904E8-FB88-4457-8969-AC34D404B458}"/>
    <dgm:cxn modelId="{A49D234E-F41C-4E8A-B39C-0BDDAE59CC42}" srcId="{7E5B3AE6-F415-4ADB-A972-2F6B0C9F8C37}" destId="{02BD4BE0-37A5-4A04-8F6D-F7F444E56A29}" srcOrd="0" destOrd="0" parTransId="{46E3701C-6D32-431C-BF7A-03D4BEED6BDE}" sibTransId="{7945ECE1-DFAD-4797-ACE6-43624C53DCB6}"/>
    <dgm:cxn modelId="{23803289-0565-4756-AE1F-7D868E4850F4}" type="presOf" srcId="{ACA891B3-403B-4796-9B07-DF516F97050B}" destId="{39265B9C-9890-4E9F-9DEA-3F1BC17CCD93}" srcOrd="0" destOrd="0" presId="urn:microsoft.com/office/officeart/2005/8/layout/balance1"/>
    <dgm:cxn modelId="{F90BAD5C-4745-4C9B-B40D-90A6790750DB}" type="presOf" srcId="{0894817B-74FF-4AE6-BC26-4341C0BBE9DE}" destId="{530494D5-34B6-4A31-86F4-3E4C2E59196A}" srcOrd="0" destOrd="0" presId="urn:microsoft.com/office/officeart/2005/8/layout/balance1"/>
    <dgm:cxn modelId="{712C4935-BC8C-4EFA-BE8D-B0A8BB5E1900}" srcId="{0894817B-74FF-4AE6-BC26-4341C0BBE9DE}" destId="{7E5B3AE6-F415-4ADB-A972-2F6B0C9F8C37}" srcOrd="0" destOrd="0" parTransId="{EE8EE797-D954-427D-88B6-46DF4F630000}" sibTransId="{582132C3-7FBF-416F-90AB-DDA9C2E23386}"/>
    <dgm:cxn modelId="{F55D5683-B5BC-4F3F-A7E9-DC5A9688221F}" type="presOf" srcId="{22A66197-267B-49B7-8AB7-AC99D461D897}" destId="{DF70F3ED-6B2A-4550-B1F1-6CA56178FF49}" srcOrd="0" destOrd="0" presId="urn:microsoft.com/office/officeart/2005/8/layout/balance1"/>
    <dgm:cxn modelId="{129D3DA2-629B-439E-BB03-F0FD6795B99D}" type="presOf" srcId="{C8397282-2B90-434A-9674-72B6565FAD47}" destId="{E71FB717-611B-4AA1-BA7B-E72E6B50DB6D}" srcOrd="0" destOrd="0" presId="urn:microsoft.com/office/officeart/2005/8/layout/balance1"/>
    <dgm:cxn modelId="{D3C17158-48E1-41F8-AE1F-1752444D2B0A}" srcId="{5B826DD0-05ED-4C81-A1A9-76152AA428BA}" destId="{ACA891B3-403B-4796-9B07-DF516F97050B}" srcOrd="1" destOrd="0" parTransId="{8C14E352-6888-4113-8C0D-CC7F675792C4}" sibTransId="{2CF71E2B-8F8A-42E0-933A-9A5D1026FE3C}"/>
    <dgm:cxn modelId="{3FDCA3A0-EB36-4C1D-B8BF-E10388DE4795}" type="presOf" srcId="{7E5B3AE6-F415-4ADB-A972-2F6B0C9F8C37}" destId="{48FC1E8C-98D6-4543-A931-056C2D34B267}" srcOrd="0" destOrd="0" presId="urn:microsoft.com/office/officeart/2005/8/layout/balance1"/>
    <dgm:cxn modelId="{12C1E227-0017-4981-9473-EBB11E248B4C}" type="presOf" srcId="{6FBF520B-A921-43D0-8805-21DF94CDB2B4}" destId="{F2E996EA-CE05-432C-BD91-A5C99449C94D}" srcOrd="0" destOrd="0" presId="urn:microsoft.com/office/officeart/2005/8/layout/balance1"/>
    <dgm:cxn modelId="{4B2DFB70-BF7C-4895-9B1A-45453883B5C6}" srcId="{0894817B-74FF-4AE6-BC26-4341C0BBE9DE}" destId="{5B826DD0-05ED-4C81-A1A9-76152AA428BA}" srcOrd="1" destOrd="0" parTransId="{30960B7E-85AB-4A3E-B8E4-DC70DC5E4EC7}" sibTransId="{CECFB132-7393-4F88-AA4D-DCAAD517D815}"/>
    <dgm:cxn modelId="{30DFC869-0B58-47C6-A556-D3F1CA3BDB56}" type="presOf" srcId="{5B826DD0-05ED-4C81-A1A9-76152AA428BA}" destId="{CA20232E-0D6A-4130-8E9C-579937E281E7}" srcOrd="0" destOrd="0" presId="urn:microsoft.com/office/officeart/2005/8/layout/balance1"/>
    <dgm:cxn modelId="{D15EA5CB-B4D3-4336-8472-53B940E896FA}" type="presParOf" srcId="{530494D5-34B6-4A31-86F4-3E4C2E59196A}" destId="{3231A415-8112-47AA-8D81-B197D9EC1B8A}" srcOrd="0" destOrd="0" presId="urn:microsoft.com/office/officeart/2005/8/layout/balance1"/>
    <dgm:cxn modelId="{DB4620D9-1679-4ACC-94E6-DD223D702EE8}" type="presParOf" srcId="{530494D5-34B6-4A31-86F4-3E4C2E59196A}" destId="{FA52C62E-0C82-4E57-9895-FD2D11A9E007}" srcOrd="1" destOrd="0" presId="urn:microsoft.com/office/officeart/2005/8/layout/balance1"/>
    <dgm:cxn modelId="{32152137-809E-4271-AC48-24800F204EBA}" type="presParOf" srcId="{FA52C62E-0C82-4E57-9895-FD2D11A9E007}" destId="{48FC1E8C-98D6-4543-A931-056C2D34B267}" srcOrd="0" destOrd="0" presId="urn:microsoft.com/office/officeart/2005/8/layout/balance1"/>
    <dgm:cxn modelId="{CE4FCF9F-8818-4158-B383-E4B403DF8CBB}" type="presParOf" srcId="{FA52C62E-0C82-4E57-9895-FD2D11A9E007}" destId="{CA20232E-0D6A-4130-8E9C-579937E281E7}" srcOrd="1" destOrd="0" presId="urn:microsoft.com/office/officeart/2005/8/layout/balance1"/>
    <dgm:cxn modelId="{8639BB4E-3106-4530-A144-9C7E1641537F}" type="presParOf" srcId="{530494D5-34B6-4A31-86F4-3E4C2E59196A}" destId="{FBB922FC-D8B2-4759-A8FD-8D42816EBD9A}" srcOrd="2" destOrd="0" presId="urn:microsoft.com/office/officeart/2005/8/layout/balance1"/>
    <dgm:cxn modelId="{4B523372-4C36-46D5-B7DC-2060EC8686CA}" type="presParOf" srcId="{FBB922FC-D8B2-4759-A8FD-8D42816EBD9A}" destId="{9135EC59-9CEC-431F-81C2-351E6A9F8D62}" srcOrd="0" destOrd="0" presId="urn:microsoft.com/office/officeart/2005/8/layout/balance1"/>
    <dgm:cxn modelId="{24C4D80A-9A39-4FE8-AA4E-7B723496F2CD}" type="presParOf" srcId="{FBB922FC-D8B2-4759-A8FD-8D42816EBD9A}" destId="{1FED06BC-3EFF-4EA8-8537-B7A0026D0FCB}" srcOrd="1" destOrd="0" presId="urn:microsoft.com/office/officeart/2005/8/layout/balance1"/>
    <dgm:cxn modelId="{1C1B3AE0-C9B8-4880-B460-3FA35825E5F1}" type="presParOf" srcId="{FBB922FC-D8B2-4759-A8FD-8D42816EBD9A}" destId="{BC87C61C-80C8-44EF-A737-D09430A45F95}" srcOrd="2" destOrd="0" presId="urn:microsoft.com/office/officeart/2005/8/layout/balance1"/>
    <dgm:cxn modelId="{6152AA23-4135-4FB3-93D3-F983EC47653A}" type="presParOf" srcId="{FBB922FC-D8B2-4759-A8FD-8D42816EBD9A}" destId="{CD150202-BA64-49C8-932F-853AFE91D25E}" srcOrd="3" destOrd="0" presId="urn:microsoft.com/office/officeart/2005/8/layout/balance1"/>
    <dgm:cxn modelId="{263AAC87-1A7B-4471-B17F-70B346524AB2}" type="presParOf" srcId="{FBB922FC-D8B2-4759-A8FD-8D42816EBD9A}" destId="{E71FB717-611B-4AA1-BA7B-E72E6B50DB6D}" srcOrd="4" destOrd="0" presId="urn:microsoft.com/office/officeart/2005/8/layout/balance1"/>
    <dgm:cxn modelId="{D599A233-D709-400D-B19E-5B30B14AC7EB}" type="presParOf" srcId="{FBB922FC-D8B2-4759-A8FD-8D42816EBD9A}" destId="{F2E996EA-CE05-432C-BD91-A5C99449C94D}" srcOrd="5" destOrd="0" presId="urn:microsoft.com/office/officeart/2005/8/layout/balance1"/>
    <dgm:cxn modelId="{32E63B45-9153-45CC-89B7-DC238C635F5B}" type="presParOf" srcId="{FBB922FC-D8B2-4759-A8FD-8D42816EBD9A}" destId="{DF70F3ED-6B2A-4550-B1F1-6CA56178FF49}" srcOrd="6" destOrd="0" presId="urn:microsoft.com/office/officeart/2005/8/layout/balance1"/>
    <dgm:cxn modelId="{F6DE2F53-D9DB-4C10-8B4C-972BF205C97B}" type="presParOf" srcId="{FBB922FC-D8B2-4759-A8FD-8D42816EBD9A}" destId="{39265B9C-9890-4E9F-9DEA-3F1BC17CCD93}" srcOrd="7" destOrd="0" presId="urn:microsoft.com/office/officeart/2005/8/layout/balance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FC1E8C-98D6-4543-A931-056C2D34B267}">
      <dsp:nvSpPr>
        <dsp:cNvPr id="0" name=""/>
        <dsp:cNvSpPr/>
      </dsp:nvSpPr>
      <dsp:spPr>
        <a:xfrm>
          <a:off x="1438656" y="0"/>
          <a:ext cx="1316736" cy="73152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Common</a:t>
          </a:r>
          <a:endParaRPr lang="en-US" sz="1700" kern="1200" dirty="0"/>
        </a:p>
      </dsp:txBody>
      <dsp:txXfrm>
        <a:off x="1438656" y="0"/>
        <a:ext cx="1316736" cy="731520"/>
      </dsp:txXfrm>
    </dsp:sp>
    <dsp:sp modelId="{CA20232E-0D6A-4130-8E9C-579937E281E7}">
      <dsp:nvSpPr>
        <dsp:cNvPr id="0" name=""/>
        <dsp:cNvSpPr/>
      </dsp:nvSpPr>
      <dsp:spPr>
        <a:xfrm>
          <a:off x="3340608" y="0"/>
          <a:ext cx="1316736" cy="73152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Uncommon</a:t>
          </a:r>
          <a:endParaRPr lang="en-US" sz="1700" kern="1200" dirty="0"/>
        </a:p>
      </dsp:txBody>
      <dsp:txXfrm>
        <a:off x="3340608" y="0"/>
        <a:ext cx="1316736" cy="731520"/>
      </dsp:txXfrm>
    </dsp:sp>
    <dsp:sp modelId="{1FED06BC-3EFF-4EA8-8537-B7A0026D0FCB}">
      <dsp:nvSpPr>
        <dsp:cNvPr id="0" name=""/>
        <dsp:cNvSpPr/>
      </dsp:nvSpPr>
      <dsp:spPr>
        <a:xfrm>
          <a:off x="2773680" y="3108959"/>
          <a:ext cx="548640" cy="548640"/>
        </a:xfrm>
        <a:prstGeom prst="triangl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87C61C-80C8-44EF-A737-D09430A45F95}">
      <dsp:nvSpPr>
        <dsp:cNvPr id="0" name=""/>
        <dsp:cNvSpPr/>
      </dsp:nvSpPr>
      <dsp:spPr>
        <a:xfrm rot="21360000">
          <a:off x="1401577" y="2873861"/>
          <a:ext cx="3292845" cy="23025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150202-BA64-49C8-932F-853AFE91D25E}">
      <dsp:nvSpPr>
        <dsp:cNvPr id="0" name=""/>
        <dsp:cNvSpPr/>
      </dsp:nvSpPr>
      <dsp:spPr>
        <a:xfrm rot="21360000">
          <a:off x="1403540" y="2298159"/>
          <a:ext cx="1313814" cy="6121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Participation</a:t>
          </a:r>
          <a:endParaRPr lang="en-US" sz="1300" kern="1200" dirty="0"/>
        </a:p>
      </dsp:txBody>
      <dsp:txXfrm rot="21360000">
        <a:off x="1403540" y="2298159"/>
        <a:ext cx="1313814" cy="612103"/>
      </dsp:txXfrm>
    </dsp:sp>
    <dsp:sp modelId="{E71FB717-611B-4AA1-BA7B-E72E6B50DB6D}">
      <dsp:nvSpPr>
        <dsp:cNvPr id="0" name=""/>
        <dsp:cNvSpPr/>
      </dsp:nvSpPr>
      <dsp:spPr>
        <a:xfrm rot="21360000">
          <a:off x="1355992" y="1639791"/>
          <a:ext cx="1313814" cy="6121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Structure</a:t>
          </a:r>
          <a:endParaRPr lang="en-US" sz="1300" kern="1200" dirty="0"/>
        </a:p>
      </dsp:txBody>
      <dsp:txXfrm rot="21360000">
        <a:off x="1355992" y="1639791"/>
        <a:ext cx="1313814" cy="612103"/>
      </dsp:txXfrm>
    </dsp:sp>
    <dsp:sp modelId="{F2E996EA-CE05-432C-BD91-A5C99449C94D}">
      <dsp:nvSpPr>
        <dsp:cNvPr id="0" name=""/>
        <dsp:cNvSpPr/>
      </dsp:nvSpPr>
      <dsp:spPr>
        <a:xfrm rot="21360000">
          <a:off x="1308443" y="996053"/>
          <a:ext cx="1313814" cy="6121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Content</a:t>
          </a:r>
          <a:endParaRPr lang="en-US" sz="1300" kern="1200" dirty="0"/>
        </a:p>
      </dsp:txBody>
      <dsp:txXfrm rot="21360000">
        <a:off x="1308443" y="996053"/>
        <a:ext cx="1313814" cy="612103"/>
      </dsp:txXfrm>
    </dsp:sp>
    <dsp:sp modelId="{DF70F3ED-6B2A-4550-B1F1-6CA56178FF49}">
      <dsp:nvSpPr>
        <dsp:cNvPr id="0" name=""/>
        <dsp:cNvSpPr/>
      </dsp:nvSpPr>
      <dsp:spPr>
        <a:xfrm rot="21360000">
          <a:off x="3287204" y="2166485"/>
          <a:ext cx="1313814" cy="6121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Communicating Understanding</a:t>
          </a:r>
          <a:endParaRPr lang="en-US" sz="1300" kern="1200" dirty="0"/>
        </a:p>
      </dsp:txBody>
      <dsp:txXfrm rot="21360000">
        <a:off x="3287204" y="2166485"/>
        <a:ext cx="1313814" cy="612103"/>
      </dsp:txXfrm>
    </dsp:sp>
    <dsp:sp modelId="{39265B9C-9890-4E9F-9DEA-3F1BC17CCD93}">
      <dsp:nvSpPr>
        <dsp:cNvPr id="0" name=""/>
        <dsp:cNvSpPr/>
      </dsp:nvSpPr>
      <dsp:spPr>
        <a:xfrm rot="21360000">
          <a:off x="3239656" y="1508117"/>
          <a:ext cx="1313814" cy="6121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Collaboration</a:t>
          </a:r>
          <a:endParaRPr lang="en-US" sz="1300" kern="1200" dirty="0"/>
        </a:p>
      </dsp:txBody>
      <dsp:txXfrm rot="21360000">
        <a:off x="3239656" y="1508117"/>
        <a:ext cx="1313814" cy="61210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51CF52-BAF5-4AF4-A031-7659017E68DE}">
      <dsp:nvSpPr>
        <dsp:cNvPr id="0" name=""/>
        <dsp:cNvSpPr/>
      </dsp:nvSpPr>
      <dsp:spPr>
        <a:xfrm>
          <a:off x="0" y="0"/>
          <a:ext cx="8229600" cy="36877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r>
            <a:rPr lang="en-US" sz="5300" kern="1200" dirty="0" smtClean="0"/>
            <a:t>Content</a:t>
          </a:r>
          <a:endParaRPr lang="en-US" sz="5300" kern="1200" dirty="0"/>
        </a:p>
      </dsp:txBody>
      <dsp:txXfrm>
        <a:off x="0" y="0"/>
        <a:ext cx="8229600" cy="1106328"/>
      </dsp:txXfrm>
    </dsp:sp>
    <dsp:sp modelId="{053928B2-20AF-4808-B90E-25CDB03FF2C7}">
      <dsp:nvSpPr>
        <dsp:cNvPr id="0" name=""/>
        <dsp:cNvSpPr/>
      </dsp:nvSpPr>
      <dsp:spPr>
        <a:xfrm>
          <a:off x="822960" y="1107409"/>
          <a:ext cx="6583680" cy="11119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kern="1200" dirty="0" smtClean="0"/>
            <a:t>Factual information</a:t>
          </a:r>
          <a:endParaRPr lang="en-US" sz="2400" kern="1200" dirty="0"/>
        </a:p>
      </dsp:txBody>
      <dsp:txXfrm>
        <a:off x="822960" y="1107409"/>
        <a:ext cx="6583680" cy="1111910"/>
      </dsp:txXfrm>
    </dsp:sp>
    <dsp:sp modelId="{421EEB97-C1E9-4029-B481-AB5311BCE70F}">
      <dsp:nvSpPr>
        <dsp:cNvPr id="0" name=""/>
        <dsp:cNvSpPr/>
      </dsp:nvSpPr>
      <dsp:spPr>
        <a:xfrm>
          <a:off x="822960" y="2390383"/>
          <a:ext cx="6583680" cy="11119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kern="1200" dirty="0" smtClean="0"/>
            <a:t>“Did the student discuss the economic platform of the country?  Did the student include religious data about that area? ”</a:t>
          </a:r>
          <a:endParaRPr lang="en-US" sz="2400" kern="1200" dirty="0"/>
        </a:p>
      </dsp:txBody>
      <dsp:txXfrm>
        <a:off x="822960" y="2390383"/>
        <a:ext cx="6583680" cy="111191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51CF52-BAF5-4AF4-A031-7659017E68DE}">
      <dsp:nvSpPr>
        <dsp:cNvPr id="0" name=""/>
        <dsp:cNvSpPr/>
      </dsp:nvSpPr>
      <dsp:spPr>
        <a:xfrm>
          <a:off x="0" y="0"/>
          <a:ext cx="8229600" cy="36877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r>
            <a:rPr lang="en-US" sz="5300" kern="1200" dirty="0" smtClean="0"/>
            <a:t>Participation</a:t>
          </a:r>
          <a:endParaRPr lang="en-US" sz="5300" kern="1200" dirty="0"/>
        </a:p>
      </dsp:txBody>
      <dsp:txXfrm>
        <a:off x="0" y="0"/>
        <a:ext cx="8229600" cy="1106328"/>
      </dsp:txXfrm>
    </dsp:sp>
    <dsp:sp modelId="{053928B2-20AF-4808-B90E-25CDB03FF2C7}">
      <dsp:nvSpPr>
        <dsp:cNvPr id="0" name=""/>
        <dsp:cNvSpPr/>
      </dsp:nvSpPr>
      <dsp:spPr>
        <a:xfrm>
          <a:off x="822960" y="1107409"/>
          <a:ext cx="6583680" cy="11119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Required number of contributions during a given time period</a:t>
          </a:r>
          <a:endParaRPr lang="en-US" sz="1800" kern="1200" dirty="0"/>
        </a:p>
      </dsp:txBody>
      <dsp:txXfrm>
        <a:off x="822960" y="1107409"/>
        <a:ext cx="6583680" cy="1111910"/>
      </dsp:txXfrm>
    </dsp:sp>
    <dsp:sp modelId="{421EEB97-C1E9-4029-B481-AB5311BCE70F}">
      <dsp:nvSpPr>
        <dsp:cNvPr id="0" name=""/>
        <dsp:cNvSpPr/>
      </dsp:nvSpPr>
      <dsp:spPr>
        <a:xfrm>
          <a:off x="822960" y="2390383"/>
          <a:ext cx="6583680" cy="11119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“We have a specific number of responses that we expected from student. So even students who weren’t necessarily the most verbose, had to do like five answers in a one week period.”</a:t>
          </a:r>
          <a:endParaRPr lang="en-US" sz="1800" kern="1200" dirty="0"/>
        </a:p>
      </dsp:txBody>
      <dsp:txXfrm>
        <a:off x="822960" y="2390383"/>
        <a:ext cx="6583680" cy="111191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51CF52-BAF5-4AF4-A031-7659017E68DE}">
      <dsp:nvSpPr>
        <dsp:cNvPr id="0" name=""/>
        <dsp:cNvSpPr/>
      </dsp:nvSpPr>
      <dsp:spPr>
        <a:xfrm>
          <a:off x="0" y="0"/>
          <a:ext cx="8229600" cy="36877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r>
            <a:rPr lang="en-US" sz="5300" kern="1200" dirty="0" smtClean="0"/>
            <a:t>Structure</a:t>
          </a:r>
          <a:endParaRPr lang="en-US" sz="5300" kern="1200" dirty="0"/>
        </a:p>
      </dsp:txBody>
      <dsp:txXfrm>
        <a:off x="0" y="0"/>
        <a:ext cx="8229600" cy="1106328"/>
      </dsp:txXfrm>
    </dsp:sp>
    <dsp:sp modelId="{053928B2-20AF-4808-B90E-25CDB03FF2C7}">
      <dsp:nvSpPr>
        <dsp:cNvPr id="0" name=""/>
        <dsp:cNvSpPr/>
      </dsp:nvSpPr>
      <dsp:spPr>
        <a:xfrm>
          <a:off x="822960" y="1107409"/>
          <a:ext cx="6583680" cy="11119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Organization and relation of elements of the wiki pages</a:t>
          </a:r>
          <a:endParaRPr lang="en-US" sz="1800" kern="1200" dirty="0"/>
        </a:p>
      </dsp:txBody>
      <dsp:txXfrm>
        <a:off x="822960" y="1107409"/>
        <a:ext cx="6583680" cy="1111910"/>
      </dsp:txXfrm>
    </dsp:sp>
    <dsp:sp modelId="{421EEB97-C1E9-4029-B481-AB5311BCE70F}">
      <dsp:nvSpPr>
        <dsp:cNvPr id="0" name=""/>
        <dsp:cNvSpPr/>
      </dsp:nvSpPr>
      <dsp:spPr>
        <a:xfrm>
          <a:off x="822960" y="2390383"/>
          <a:ext cx="6583680" cy="11119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Many teachers required that student included a requisite number of design elements, such as a certain number of pages, paragraphs, or images. Some teachers also made a holistic evaluation of the organization and readability of the site.</a:t>
          </a:r>
          <a:endParaRPr lang="en-US" sz="1800" kern="1200" dirty="0"/>
        </a:p>
      </dsp:txBody>
      <dsp:txXfrm>
        <a:off x="822960" y="2390383"/>
        <a:ext cx="6583680" cy="111191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51CF52-BAF5-4AF4-A031-7659017E68DE}">
      <dsp:nvSpPr>
        <dsp:cNvPr id="0" name=""/>
        <dsp:cNvSpPr/>
      </dsp:nvSpPr>
      <dsp:spPr>
        <a:xfrm>
          <a:off x="0" y="0"/>
          <a:ext cx="8229600" cy="36877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r>
            <a:rPr lang="en-US" sz="5300" kern="1200" dirty="0" smtClean="0"/>
            <a:t>Collaboration</a:t>
          </a:r>
          <a:endParaRPr lang="en-US" sz="5300" kern="1200" dirty="0"/>
        </a:p>
      </dsp:txBody>
      <dsp:txXfrm>
        <a:off x="0" y="0"/>
        <a:ext cx="8229600" cy="1106328"/>
      </dsp:txXfrm>
    </dsp:sp>
    <dsp:sp modelId="{053928B2-20AF-4808-B90E-25CDB03FF2C7}">
      <dsp:nvSpPr>
        <dsp:cNvPr id="0" name=""/>
        <dsp:cNvSpPr/>
      </dsp:nvSpPr>
      <dsp:spPr>
        <a:xfrm>
          <a:off x="822960" y="1107409"/>
          <a:ext cx="6583680" cy="11119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en-US" sz="2100" kern="1200" dirty="0" smtClean="0"/>
            <a:t>The ways in which students work together effectively on their wiki project</a:t>
          </a:r>
          <a:endParaRPr lang="en-US" sz="2100" kern="1200" dirty="0"/>
        </a:p>
      </dsp:txBody>
      <dsp:txXfrm>
        <a:off x="822960" y="1107409"/>
        <a:ext cx="6583680" cy="1111910"/>
      </dsp:txXfrm>
    </dsp:sp>
    <dsp:sp modelId="{421EEB97-C1E9-4029-B481-AB5311BCE70F}">
      <dsp:nvSpPr>
        <dsp:cNvPr id="0" name=""/>
        <dsp:cNvSpPr/>
      </dsp:nvSpPr>
      <dsp:spPr>
        <a:xfrm>
          <a:off x="822960" y="2390383"/>
          <a:ext cx="6583680" cy="11119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en-US" sz="2100" kern="1200" dirty="0" smtClean="0"/>
            <a:t>“I grade them on their comments to other people too. And I want their comments to other people to be thoughtful and I want them to provoke response.”</a:t>
          </a:r>
          <a:endParaRPr lang="en-US" sz="2100" kern="1200" dirty="0"/>
        </a:p>
      </dsp:txBody>
      <dsp:txXfrm>
        <a:off x="822960" y="2390383"/>
        <a:ext cx="6583680" cy="111191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51CF52-BAF5-4AF4-A031-7659017E68DE}">
      <dsp:nvSpPr>
        <dsp:cNvPr id="0" name=""/>
        <dsp:cNvSpPr/>
      </dsp:nvSpPr>
      <dsp:spPr>
        <a:xfrm>
          <a:off x="0" y="0"/>
          <a:ext cx="8229600" cy="36877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t>Communication of understanding</a:t>
          </a:r>
          <a:endParaRPr lang="en-US" sz="4200" kern="1200" dirty="0"/>
        </a:p>
      </dsp:txBody>
      <dsp:txXfrm>
        <a:off x="0" y="0"/>
        <a:ext cx="8229600" cy="1106328"/>
      </dsp:txXfrm>
    </dsp:sp>
    <dsp:sp modelId="{053928B2-20AF-4808-B90E-25CDB03FF2C7}">
      <dsp:nvSpPr>
        <dsp:cNvPr id="0" name=""/>
        <dsp:cNvSpPr/>
      </dsp:nvSpPr>
      <dsp:spPr>
        <a:xfrm>
          <a:off x="822960" y="1107409"/>
          <a:ext cx="6583680" cy="11119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kern="1200" dirty="0" smtClean="0"/>
            <a:t>Use new media design elements to communicate an understanding of academic material that requires building relationships among facts and ideas</a:t>
          </a:r>
          <a:endParaRPr lang="en-US" sz="1500" kern="1200" dirty="0"/>
        </a:p>
      </dsp:txBody>
      <dsp:txXfrm>
        <a:off x="822960" y="1107409"/>
        <a:ext cx="6583680" cy="1111910"/>
      </dsp:txXfrm>
    </dsp:sp>
    <dsp:sp modelId="{421EEB97-C1E9-4029-B481-AB5311BCE70F}">
      <dsp:nvSpPr>
        <dsp:cNvPr id="0" name=""/>
        <dsp:cNvSpPr/>
      </dsp:nvSpPr>
      <dsp:spPr>
        <a:xfrm>
          <a:off x="822960" y="2390383"/>
          <a:ext cx="6583680" cy="11119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kern="1200" dirty="0" smtClean="0"/>
            <a:t>“When I look at the wiki, I want to see images that in some way bring meaning to what the wiki is about. I want to see links to other websites that bring meaning to what the wiki is about. I like to see students reflecting upon their content in thoughtful ways either in comments or around their own pages.”</a:t>
          </a:r>
          <a:endParaRPr lang="en-US" sz="1500" kern="1200" dirty="0"/>
        </a:p>
      </dsp:txBody>
      <dsp:txXfrm>
        <a:off x="822960" y="2390383"/>
        <a:ext cx="6583680" cy="111191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51CF52-BAF5-4AF4-A031-7659017E68DE}">
      <dsp:nvSpPr>
        <dsp:cNvPr id="0" name=""/>
        <dsp:cNvSpPr/>
      </dsp:nvSpPr>
      <dsp:spPr>
        <a:xfrm>
          <a:off x="0" y="0"/>
          <a:ext cx="8229600" cy="36877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r>
            <a:rPr lang="en-US" sz="5300" kern="1200" dirty="0" smtClean="0"/>
            <a:t>Following Directions</a:t>
          </a:r>
          <a:endParaRPr lang="en-US" sz="5300" kern="1200" dirty="0"/>
        </a:p>
      </dsp:txBody>
      <dsp:txXfrm>
        <a:off x="0" y="0"/>
        <a:ext cx="8229600" cy="1106328"/>
      </dsp:txXfrm>
    </dsp:sp>
    <dsp:sp modelId="{053928B2-20AF-4808-B90E-25CDB03FF2C7}">
      <dsp:nvSpPr>
        <dsp:cNvPr id="0" name=""/>
        <dsp:cNvSpPr/>
      </dsp:nvSpPr>
      <dsp:spPr>
        <a:xfrm>
          <a:off x="822960" y="1107409"/>
          <a:ext cx="6583680" cy="11119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In most classrooms in our study, students are evaluated on their ability to complete structured tasks. </a:t>
          </a:r>
          <a:endParaRPr lang="en-US" sz="1800" kern="1200" dirty="0"/>
        </a:p>
      </dsp:txBody>
      <dsp:txXfrm>
        <a:off x="822960" y="1107409"/>
        <a:ext cx="6583680" cy="1111910"/>
      </dsp:txXfrm>
    </dsp:sp>
    <dsp:sp modelId="{421EEB97-C1E9-4029-B481-AB5311BCE70F}">
      <dsp:nvSpPr>
        <dsp:cNvPr id="0" name=""/>
        <dsp:cNvSpPr/>
      </dsp:nvSpPr>
      <dsp:spPr>
        <a:xfrm>
          <a:off x="822960" y="2390383"/>
          <a:ext cx="6583680" cy="11119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 “Just that they'd followed the directions. It was kind of like, it wasn't high level thinking. But just that they follow the directions and included the information that I'd asked them to include.”  </a:t>
          </a:r>
          <a:endParaRPr lang="en-US" sz="1800" kern="1200" dirty="0"/>
        </a:p>
      </dsp:txBody>
      <dsp:txXfrm>
        <a:off x="822960" y="2390383"/>
        <a:ext cx="6583680" cy="111191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FC1E8C-98D6-4543-A931-056C2D34B267}">
      <dsp:nvSpPr>
        <dsp:cNvPr id="0" name=""/>
        <dsp:cNvSpPr/>
      </dsp:nvSpPr>
      <dsp:spPr>
        <a:xfrm>
          <a:off x="315467" y="0"/>
          <a:ext cx="1207008" cy="67056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Following Directions</a:t>
          </a:r>
          <a:endParaRPr lang="en-US" sz="1800" kern="1200" dirty="0"/>
        </a:p>
      </dsp:txBody>
      <dsp:txXfrm>
        <a:off x="315467" y="0"/>
        <a:ext cx="1207008" cy="670560"/>
      </dsp:txXfrm>
    </dsp:sp>
    <dsp:sp modelId="{CA20232E-0D6A-4130-8E9C-579937E281E7}">
      <dsp:nvSpPr>
        <dsp:cNvPr id="0" name=""/>
        <dsp:cNvSpPr/>
      </dsp:nvSpPr>
      <dsp:spPr>
        <a:xfrm>
          <a:off x="2058924" y="0"/>
          <a:ext cx="1207008" cy="67056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21</a:t>
          </a:r>
          <a:r>
            <a:rPr lang="en-US" sz="1800" kern="1200" baseline="30000" dirty="0" smtClean="0"/>
            <a:t>st</a:t>
          </a:r>
          <a:r>
            <a:rPr lang="en-US" sz="1800" kern="1200" dirty="0" smtClean="0"/>
            <a:t> C Skills</a:t>
          </a:r>
          <a:endParaRPr lang="en-US" sz="1800" kern="1200" dirty="0"/>
        </a:p>
      </dsp:txBody>
      <dsp:txXfrm>
        <a:off x="2058924" y="0"/>
        <a:ext cx="1207008" cy="670560"/>
      </dsp:txXfrm>
    </dsp:sp>
    <dsp:sp modelId="{1FED06BC-3EFF-4EA8-8537-B7A0026D0FCB}">
      <dsp:nvSpPr>
        <dsp:cNvPr id="0" name=""/>
        <dsp:cNvSpPr/>
      </dsp:nvSpPr>
      <dsp:spPr>
        <a:xfrm>
          <a:off x="1539240" y="2849880"/>
          <a:ext cx="502920" cy="502920"/>
        </a:xfrm>
        <a:prstGeom prst="triangl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87C61C-80C8-44EF-A737-D09430A45F95}">
      <dsp:nvSpPr>
        <dsp:cNvPr id="0" name=""/>
        <dsp:cNvSpPr/>
      </dsp:nvSpPr>
      <dsp:spPr>
        <a:xfrm rot="21360000">
          <a:off x="281479" y="2634373"/>
          <a:ext cx="3018441" cy="21106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150202-BA64-49C8-932F-853AFE91D25E}">
      <dsp:nvSpPr>
        <dsp:cNvPr id="0" name=""/>
        <dsp:cNvSpPr/>
      </dsp:nvSpPr>
      <dsp:spPr>
        <a:xfrm rot="21360000">
          <a:off x="283279" y="2106646"/>
          <a:ext cx="1204329" cy="56109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Participation</a:t>
          </a:r>
          <a:endParaRPr lang="en-US" sz="1100" kern="1200" dirty="0"/>
        </a:p>
      </dsp:txBody>
      <dsp:txXfrm rot="21360000">
        <a:off x="283279" y="2106646"/>
        <a:ext cx="1204329" cy="561094"/>
      </dsp:txXfrm>
    </dsp:sp>
    <dsp:sp modelId="{E71FB717-611B-4AA1-BA7B-E72E6B50DB6D}">
      <dsp:nvSpPr>
        <dsp:cNvPr id="0" name=""/>
        <dsp:cNvSpPr/>
      </dsp:nvSpPr>
      <dsp:spPr>
        <a:xfrm rot="21360000">
          <a:off x="239692" y="1503142"/>
          <a:ext cx="1204329" cy="56109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Structure</a:t>
          </a:r>
          <a:endParaRPr lang="en-US" sz="1100" kern="1200" dirty="0"/>
        </a:p>
      </dsp:txBody>
      <dsp:txXfrm rot="21360000">
        <a:off x="239692" y="1503142"/>
        <a:ext cx="1204329" cy="561094"/>
      </dsp:txXfrm>
    </dsp:sp>
    <dsp:sp modelId="{F2E996EA-CE05-432C-BD91-A5C99449C94D}">
      <dsp:nvSpPr>
        <dsp:cNvPr id="0" name=""/>
        <dsp:cNvSpPr/>
      </dsp:nvSpPr>
      <dsp:spPr>
        <a:xfrm rot="21360000">
          <a:off x="196106" y="913049"/>
          <a:ext cx="1204329" cy="56109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Content</a:t>
          </a:r>
          <a:endParaRPr lang="en-US" sz="1100" kern="1200" dirty="0"/>
        </a:p>
      </dsp:txBody>
      <dsp:txXfrm rot="21360000">
        <a:off x="196106" y="913049"/>
        <a:ext cx="1204329" cy="561094"/>
      </dsp:txXfrm>
    </dsp:sp>
    <dsp:sp modelId="{DF70F3ED-6B2A-4550-B1F1-6CA56178FF49}">
      <dsp:nvSpPr>
        <dsp:cNvPr id="0" name=""/>
        <dsp:cNvSpPr/>
      </dsp:nvSpPr>
      <dsp:spPr>
        <a:xfrm rot="21360000">
          <a:off x="2009971" y="1985945"/>
          <a:ext cx="1204329" cy="56109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Communicating Understanding</a:t>
          </a:r>
          <a:endParaRPr lang="en-US" sz="1100" kern="1200" dirty="0"/>
        </a:p>
      </dsp:txBody>
      <dsp:txXfrm rot="21360000">
        <a:off x="2009971" y="1985945"/>
        <a:ext cx="1204329" cy="561094"/>
      </dsp:txXfrm>
    </dsp:sp>
    <dsp:sp modelId="{39265B9C-9890-4E9F-9DEA-3F1BC17CCD93}">
      <dsp:nvSpPr>
        <dsp:cNvPr id="0" name=""/>
        <dsp:cNvSpPr/>
      </dsp:nvSpPr>
      <dsp:spPr>
        <a:xfrm rot="21360000">
          <a:off x="1966384" y="1382441"/>
          <a:ext cx="1204329" cy="56109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Collaboration</a:t>
          </a:r>
          <a:endParaRPr lang="en-US" sz="1100" kern="1200" dirty="0"/>
        </a:p>
      </dsp:txBody>
      <dsp:txXfrm rot="21360000">
        <a:off x="1966384" y="1382441"/>
        <a:ext cx="1204329" cy="561094"/>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cdr:x>
      <cdr:y>0.50769</cdr:y>
    </cdr:from>
    <cdr:to>
      <cdr:x>1</cdr:x>
      <cdr:y>0.91795</cdr:y>
    </cdr:to>
    <cdr:sp macro="" textlink="">
      <cdr:nvSpPr>
        <cdr:cNvPr id="2" name="TextBox 1"/>
        <cdr:cNvSpPr txBox="1"/>
      </cdr:nvSpPr>
      <cdr:spPr>
        <a:xfrm xmlns:a="http://schemas.openxmlformats.org/drawingml/2006/main">
          <a:off x="6400800" y="2357438"/>
          <a:ext cx="1600200" cy="1905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smtClean="0"/>
            <a:t>Social Studies</a:t>
          </a:r>
        </a:p>
        <a:p xmlns:a="http://schemas.openxmlformats.org/drawingml/2006/main">
          <a:r>
            <a:rPr lang="en-US" sz="1200" dirty="0" smtClean="0"/>
            <a:t>English</a:t>
          </a:r>
        </a:p>
        <a:p xmlns:a="http://schemas.openxmlformats.org/drawingml/2006/main">
          <a:endParaRPr lang="en-US" sz="1200" dirty="0"/>
        </a:p>
        <a:p xmlns:a="http://schemas.openxmlformats.org/drawingml/2006/main">
          <a:r>
            <a:rPr lang="en-US" sz="1200" dirty="0" smtClean="0"/>
            <a:t>Computer Science</a:t>
          </a:r>
        </a:p>
        <a:p xmlns:a="http://schemas.openxmlformats.org/drawingml/2006/main">
          <a:r>
            <a:rPr lang="en-US" sz="1200" dirty="0" smtClean="0"/>
            <a:t>Science</a:t>
          </a:r>
        </a:p>
        <a:p xmlns:a="http://schemas.openxmlformats.org/drawingml/2006/main">
          <a:endParaRPr lang="en-US" sz="1200" dirty="0"/>
        </a:p>
        <a:p xmlns:a="http://schemas.openxmlformats.org/drawingml/2006/main">
          <a:r>
            <a:rPr lang="en-US" sz="1200" dirty="0" smtClean="0"/>
            <a:t>Math</a:t>
          </a:r>
          <a:endParaRPr lang="en-US" sz="12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0EB3F7-3449-4EAF-86EF-F13173D1A37E}" type="datetimeFigureOut">
              <a:rPr lang="en-US" smtClean="0"/>
              <a:pPr/>
              <a:t>4/8/2011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598EB0-2EDB-4A1F-9881-20D830989F2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9598EB0-2EDB-4A1F-9881-20D830989F2D}" type="slidenum">
              <a:rPr lang="en-US" smtClean="0"/>
              <a:pPr/>
              <a:t>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In most instances in our data, these common assessment criteria adhere poorly to the domains of 21</a:t>
            </a:r>
            <a:r>
              <a:rPr lang="en-US" sz="1200" kern="1200" baseline="30000" dirty="0" smtClean="0">
                <a:solidFill>
                  <a:schemeClr val="tx1"/>
                </a:solidFill>
                <a:latin typeface="+mn-lt"/>
                <a:ea typeface="+mn-ea"/>
                <a:cs typeface="+mn-cs"/>
              </a:rPr>
              <a:t>st</a:t>
            </a:r>
            <a:r>
              <a:rPr lang="en-US" sz="1200" kern="1200" dirty="0" smtClean="0">
                <a:solidFill>
                  <a:schemeClr val="tx1"/>
                </a:solidFill>
                <a:latin typeface="+mn-lt"/>
                <a:ea typeface="+mn-ea"/>
                <a:cs typeface="+mn-cs"/>
              </a:rPr>
              <a:t> century skills while the uncommon criteria had greater alignment. </a:t>
            </a:r>
            <a:endParaRPr lang="en-US" dirty="0"/>
          </a:p>
        </p:txBody>
      </p:sp>
      <p:sp>
        <p:nvSpPr>
          <p:cNvPr id="4" name="Slide Number Placeholder 3"/>
          <p:cNvSpPr>
            <a:spLocks noGrp="1"/>
          </p:cNvSpPr>
          <p:nvPr>
            <p:ph type="sldNum" sz="quarter" idx="10"/>
          </p:nvPr>
        </p:nvSpPr>
        <p:spPr/>
        <p:txBody>
          <a:bodyPr/>
          <a:lstStyle/>
          <a:p>
            <a:fld id="{79598EB0-2EDB-4A1F-9881-20D830989F2D}" type="slidenum">
              <a:rPr lang="en-US" smtClean="0"/>
              <a:pPr/>
              <a:t>15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9598EB0-2EDB-4A1F-9881-20D830989F2D}"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Picture2"/>
          <p:cNvPicPr>
            <a:picLocks noChangeAspect="1" noChangeArrowheads="1"/>
          </p:cNvPicPr>
          <p:nvPr/>
        </p:nvPicPr>
        <p:blipFill>
          <a:blip r:embed="rId2" cstate="print"/>
          <a:srcRect/>
          <a:stretch>
            <a:fillRect/>
          </a:stretch>
        </p:blipFill>
        <p:spPr bwMode="auto">
          <a:xfrm>
            <a:off x="0" y="0"/>
            <a:ext cx="9145588" cy="895350"/>
          </a:xfrm>
          <a:prstGeom prst="rect">
            <a:avLst/>
          </a:prstGeom>
          <a:noFill/>
          <a:ln w="9525">
            <a:noFill/>
            <a:miter lim="800000"/>
            <a:headEnd/>
            <a:tailEnd/>
          </a:ln>
        </p:spPr>
      </p:pic>
      <p:sp>
        <p:nvSpPr>
          <p:cNvPr id="4098"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5" name="Rectangle 4"/>
          <p:cNvSpPr>
            <a:spLocks noGrp="1" noChangeArrowheads="1"/>
          </p:cNvSpPr>
          <p:nvPr>
            <p:ph type="dt" sz="half" idx="10"/>
          </p:nvPr>
        </p:nvSpPr>
        <p:spPr/>
        <p:txBody>
          <a:bodyPr/>
          <a:lstStyle>
            <a:lvl1pPr>
              <a:defRPr/>
            </a:lvl1pPr>
          </a:lstStyle>
          <a:p>
            <a:fld id="{98117F6C-0D11-434F-93C6-D58D38CE55A5}" type="datetimeFigureOut">
              <a:rPr lang="en-US" smtClean="0"/>
              <a:pPr/>
              <a:t>4/8/2011</a:t>
            </a:fld>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a:lvl1pPr>
          </a:lstStyle>
          <a:p>
            <a:fld id="{2D6E842E-732E-42D1-A3FF-22DF6633FE3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98117F6C-0D11-434F-93C6-D58D38CE55A5}" type="datetimeFigureOut">
              <a:rPr lang="en-US" smtClean="0"/>
              <a:pPr/>
              <a:t>4/8/2011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D6E842E-732E-42D1-A3FF-22DF6633FE3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5135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5135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98117F6C-0D11-434F-93C6-D58D38CE55A5}" type="datetimeFigureOut">
              <a:rPr lang="en-US" smtClean="0"/>
              <a:pPr/>
              <a:t>4/8/2011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D6E842E-732E-42D1-A3FF-22DF6633FE3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1F242B-8E5E-4A65-AF94-510F4DBBD861}" type="datetimeFigureOut">
              <a:rPr lang="en-US" smtClean="0"/>
              <a:pPr/>
              <a:t>4/8/2011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9FAF6-BD15-4E63-B0D5-51F6FF6074B5}"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1F242B-8E5E-4A65-AF94-510F4DBBD861}" type="datetimeFigureOut">
              <a:rPr lang="en-US" smtClean="0"/>
              <a:pPr/>
              <a:t>4/8/2011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9FAF6-BD15-4E63-B0D5-51F6FF6074B5}"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1F242B-8E5E-4A65-AF94-510F4DBBD861}" type="datetimeFigureOut">
              <a:rPr lang="en-US" smtClean="0"/>
              <a:pPr/>
              <a:t>4/8/2011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9FAF6-BD15-4E63-B0D5-51F6FF6074B5}"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1F242B-8E5E-4A65-AF94-510F4DBBD861}" type="datetimeFigureOut">
              <a:rPr lang="en-US" smtClean="0"/>
              <a:pPr/>
              <a:t>4/8/2011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C9FAF6-BD15-4E63-B0D5-51F6FF6074B5}"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1F242B-8E5E-4A65-AF94-510F4DBBD861}" type="datetimeFigureOut">
              <a:rPr lang="en-US" smtClean="0"/>
              <a:pPr/>
              <a:t>4/8/2011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C9FAF6-BD15-4E63-B0D5-51F6FF6074B5}"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1F242B-8E5E-4A65-AF94-510F4DBBD861}" type="datetimeFigureOut">
              <a:rPr lang="en-US" smtClean="0"/>
              <a:pPr/>
              <a:t>4/8/2011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C9FAF6-BD15-4E63-B0D5-51F6FF6074B5}"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F242B-8E5E-4A65-AF94-510F4DBBD861}" type="datetimeFigureOut">
              <a:rPr lang="en-US" smtClean="0"/>
              <a:pPr/>
              <a:t>4/8/2011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C9FAF6-BD15-4E63-B0D5-51F6FF6074B5}"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1F242B-8E5E-4A65-AF94-510F4DBBD861}" type="datetimeFigureOut">
              <a:rPr lang="en-US" smtClean="0"/>
              <a:pPr/>
              <a:t>4/8/2011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C9FAF6-BD15-4E63-B0D5-51F6FF6074B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98117F6C-0D11-434F-93C6-D58D38CE55A5}" type="datetimeFigureOut">
              <a:rPr lang="en-US" smtClean="0"/>
              <a:pPr/>
              <a:t>4/8/2011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D6E842E-732E-42D1-A3FF-22DF6633FE38}"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1F242B-8E5E-4A65-AF94-510F4DBBD861}" type="datetimeFigureOut">
              <a:rPr lang="en-US" smtClean="0"/>
              <a:pPr/>
              <a:t>4/8/2011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C9FAF6-BD15-4E63-B0D5-51F6FF6074B5}"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1F242B-8E5E-4A65-AF94-510F4DBBD861}" type="datetimeFigureOut">
              <a:rPr lang="en-US" smtClean="0"/>
              <a:pPr/>
              <a:t>4/8/2011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9FAF6-BD15-4E63-B0D5-51F6FF6074B5}"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1F242B-8E5E-4A65-AF94-510F4DBBD861}" type="datetimeFigureOut">
              <a:rPr lang="en-US" smtClean="0"/>
              <a:pPr/>
              <a:t>4/8/2011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9FAF6-BD15-4E63-B0D5-51F6FF6074B5}"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1F242B-8E5E-4A65-AF94-510F4DBBD861}" type="datetimeFigureOut">
              <a:rPr lang="en-US" smtClean="0"/>
              <a:pPr/>
              <a:t>4/8/2011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9FAF6-BD15-4E63-B0D5-51F6FF6074B5}"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1F242B-8E5E-4A65-AF94-510F4DBBD861}" type="datetimeFigureOut">
              <a:rPr lang="en-US" smtClean="0"/>
              <a:pPr/>
              <a:t>4/8/2011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9FAF6-BD15-4E63-B0D5-51F6FF6074B5}"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1F242B-8E5E-4A65-AF94-510F4DBBD861}" type="datetimeFigureOut">
              <a:rPr lang="en-US" smtClean="0"/>
              <a:pPr/>
              <a:t>4/8/2011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9FAF6-BD15-4E63-B0D5-51F6FF6074B5}"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1F242B-8E5E-4A65-AF94-510F4DBBD861}" type="datetimeFigureOut">
              <a:rPr lang="en-US" smtClean="0"/>
              <a:pPr/>
              <a:t>4/8/2011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C9FAF6-BD15-4E63-B0D5-51F6FF6074B5}"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1F242B-8E5E-4A65-AF94-510F4DBBD861}" type="datetimeFigureOut">
              <a:rPr lang="en-US" smtClean="0"/>
              <a:pPr/>
              <a:t>4/8/2011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C9FAF6-BD15-4E63-B0D5-51F6FF6074B5}"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1F242B-8E5E-4A65-AF94-510F4DBBD861}" type="datetimeFigureOut">
              <a:rPr lang="en-US" smtClean="0"/>
              <a:pPr/>
              <a:t>4/8/2011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C9FAF6-BD15-4E63-B0D5-51F6FF6074B5}"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F242B-8E5E-4A65-AF94-510F4DBBD861}" type="datetimeFigureOut">
              <a:rPr lang="en-US" smtClean="0"/>
              <a:pPr/>
              <a:t>4/8/2011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C9FAF6-BD15-4E63-B0D5-51F6FF6074B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98117F6C-0D11-434F-93C6-D58D38CE55A5}" type="datetimeFigureOut">
              <a:rPr lang="en-US" smtClean="0"/>
              <a:pPr/>
              <a:t>4/8/2011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D6E842E-732E-42D1-A3FF-22DF6633FE38}"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1F242B-8E5E-4A65-AF94-510F4DBBD861}" type="datetimeFigureOut">
              <a:rPr lang="en-US" smtClean="0"/>
              <a:pPr/>
              <a:t>4/8/2011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C9FAF6-BD15-4E63-B0D5-51F6FF6074B5}"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1F242B-8E5E-4A65-AF94-510F4DBBD861}" type="datetimeFigureOut">
              <a:rPr lang="en-US" smtClean="0"/>
              <a:pPr/>
              <a:t>4/8/2011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C9FAF6-BD15-4E63-B0D5-51F6FF6074B5}"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1F242B-8E5E-4A65-AF94-510F4DBBD861}" type="datetimeFigureOut">
              <a:rPr lang="en-US" smtClean="0"/>
              <a:pPr/>
              <a:t>4/8/2011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9FAF6-BD15-4E63-B0D5-51F6FF6074B5}"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1F242B-8E5E-4A65-AF94-510F4DBBD861}" type="datetimeFigureOut">
              <a:rPr lang="en-US" smtClean="0"/>
              <a:pPr/>
              <a:t>4/8/2011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C9FAF6-BD15-4E63-B0D5-51F6FF6074B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590800"/>
            <a:ext cx="4038600" cy="3687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590800"/>
            <a:ext cx="4038600" cy="3687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98117F6C-0D11-434F-93C6-D58D38CE55A5}" type="datetimeFigureOut">
              <a:rPr lang="en-US" smtClean="0"/>
              <a:pPr/>
              <a:t>4/8/2011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D6E842E-732E-42D1-A3FF-22DF6633FE3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98117F6C-0D11-434F-93C6-D58D38CE55A5}" type="datetimeFigureOut">
              <a:rPr lang="en-US" smtClean="0"/>
              <a:pPr/>
              <a:t>4/8/2011</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2D6E842E-732E-42D1-A3FF-22DF6633FE3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98117F6C-0D11-434F-93C6-D58D38CE55A5}" type="datetimeFigureOut">
              <a:rPr lang="en-US" smtClean="0"/>
              <a:pPr/>
              <a:t>4/8/2011</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2D6E842E-732E-42D1-A3FF-22DF6633FE3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98117F6C-0D11-434F-93C6-D58D38CE55A5}" type="datetimeFigureOut">
              <a:rPr lang="en-US" smtClean="0"/>
              <a:pPr/>
              <a:t>4/8/2011</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2D6E842E-732E-42D1-A3FF-22DF6633FE3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98117F6C-0D11-434F-93C6-D58D38CE55A5}" type="datetimeFigureOut">
              <a:rPr lang="en-US" smtClean="0"/>
              <a:pPr/>
              <a:t>4/8/2011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D6E842E-732E-42D1-A3FF-22DF6633FE3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98117F6C-0D11-434F-93C6-D58D38CE55A5}" type="datetimeFigureOut">
              <a:rPr lang="en-US" smtClean="0"/>
              <a:pPr/>
              <a:t>4/8/2011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D6E842E-732E-42D1-A3FF-22DF6633FE3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11430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2590800"/>
            <a:ext cx="8229600" cy="3687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98117F6C-0D11-434F-93C6-D58D38CE55A5}" type="datetimeFigureOut">
              <a:rPr lang="en-US" smtClean="0"/>
              <a:pPr/>
              <a:t>4/8/2011</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D6E842E-732E-42D1-A3FF-22DF6633FE38}" type="slidenum">
              <a:rPr lang="en-US" smtClean="0"/>
              <a:pPr/>
              <a:t>‹#›</a:t>
            </a:fld>
            <a:endParaRPr lang="en-US"/>
          </a:p>
        </p:txBody>
      </p:sp>
      <p:pic>
        <p:nvPicPr>
          <p:cNvPr id="3079" name="Picture 8" descr="Picture2"/>
          <p:cNvPicPr>
            <a:picLocks noChangeAspect="1" noChangeArrowheads="1"/>
          </p:cNvPicPr>
          <p:nvPr/>
        </p:nvPicPr>
        <p:blipFill>
          <a:blip r:embed="rId13" cstate="print"/>
          <a:srcRect/>
          <a:stretch>
            <a:fillRect/>
          </a:stretch>
        </p:blipFill>
        <p:spPr bwMode="auto">
          <a:xfrm>
            <a:off x="-1588" y="0"/>
            <a:ext cx="9145588" cy="895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F242B-8E5E-4A65-AF94-510F4DBBD861}" type="datetimeFigureOut">
              <a:rPr lang="en-US" smtClean="0"/>
              <a:pPr/>
              <a:t>4/8/2011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C9FAF6-BD15-4E63-B0D5-51F6FF6074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F242B-8E5E-4A65-AF94-510F4DBBD861}" type="datetimeFigureOut">
              <a:rPr lang="en-US" smtClean="0"/>
              <a:pPr/>
              <a:t>4/8/2011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C9FAF6-BD15-4E63-B0D5-51F6FF6074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838200"/>
            <a:ext cx="91440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2"/>
                </a:solidFill>
                <a:effectLst/>
                <a:uLnTx/>
                <a:uFillTx/>
                <a:latin typeface="+mj-lt"/>
                <a:ea typeface="+mj-ea"/>
                <a:cs typeface="+mj-cs"/>
              </a:rPr>
              <a:t>“Just</a:t>
            </a:r>
            <a:r>
              <a:rPr kumimoji="0" lang="en-US" sz="3200" b="0" i="0" u="none" strike="noStrike" kern="0" cap="none" spc="0" normalizeH="0" noProof="0" dirty="0" smtClean="0">
                <a:ln>
                  <a:noFill/>
                </a:ln>
                <a:solidFill>
                  <a:schemeClr val="tx2"/>
                </a:solidFill>
                <a:effectLst/>
                <a:uLnTx/>
                <a:uFillTx/>
                <a:latin typeface="+mj-lt"/>
                <a:ea typeface="+mj-ea"/>
                <a:cs typeface="+mj-cs"/>
              </a:rPr>
              <a:t> That They’d Followed The Directions”: </a:t>
            </a:r>
            <a:r>
              <a:rPr kumimoji="0" lang="en-US" sz="3200" b="0" i="0" u="none" strike="noStrike" kern="0" cap="none" spc="0" normalizeH="0" noProof="0" dirty="0" smtClean="0">
                <a:ln>
                  <a:noFill/>
                </a:ln>
                <a:solidFill>
                  <a:schemeClr val="tx2"/>
                </a:solidFill>
                <a:effectLst/>
                <a:uLnTx/>
                <a:uFillTx/>
                <a:latin typeface="+mj-lt"/>
                <a:ea typeface="+mj-ea"/>
                <a:cs typeface="+mj-cs"/>
              </a:rPr>
              <a:t>Teachers, Wiki Quality,  </a:t>
            </a:r>
            <a:r>
              <a:rPr kumimoji="0" lang="en-US" sz="3200" b="0" i="0" u="none" strike="noStrike" kern="0" cap="none" spc="0" normalizeH="0" noProof="0" dirty="0" smtClean="0">
                <a:ln>
                  <a:noFill/>
                </a:ln>
                <a:solidFill>
                  <a:schemeClr val="tx2"/>
                </a:solidFill>
                <a:effectLst/>
                <a:uLnTx/>
                <a:uFillTx/>
                <a:latin typeface="+mj-lt"/>
                <a:ea typeface="+mj-ea"/>
                <a:cs typeface="+mj-cs"/>
              </a:rPr>
              <a:t>and Wiki Assessment</a:t>
            </a:r>
            <a:endParaRPr kumimoji="0" lang="en-US" sz="3200" b="0" i="0" u="none" strike="noStrike" kern="0" cap="none" spc="0" normalizeH="0" baseline="0" noProof="0" dirty="0">
              <a:ln>
                <a:noFill/>
              </a:ln>
              <a:solidFill>
                <a:schemeClr val="tx2"/>
              </a:solidFill>
              <a:effectLst/>
              <a:uLnTx/>
              <a:uFillTx/>
              <a:latin typeface="+mj-lt"/>
              <a:ea typeface="+mj-ea"/>
              <a:cs typeface="+mj-cs"/>
            </a:endParaRPr>
          </a:p>
        </p:txBody>
      </p:sp>
      <p:sp>
        <p:nvSpPr>
          <p:cNvPr id="5" name="Subtitle 2"/>
          <p:cNvSpPr txBox="1">
            <a:spLocks/>
          </p:cNvSpPr>
          <p:nvPr/>
        </p:nvSpPr>
        <p:spPr bwMode="auto">
          <a:xfrm>
            <a:off x="1371600" y="2286000"/>
            <a:ext cx="64008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Justin Reich</a:t>
            </a:r>
          </a:p>
          <a:p>
            <a:pPr marL="0" marR="0" lvl="0" indent="0" algn="ctr" defTabSz="914400" rtl="0" eaLnBrk="1" fontAlgn="base" latinLnBrk="0" hangingPunct="1">
              <a:lnSpc>
                <a:spcPct val="100000"/>
              </a:lnSpc>
              <a:spcBef>
                <a:spcPct val="20000"/>
              </a:spcBef>
              <a:spcAft>
                <a:spcPct val="0"/>
              </a:spcAft>
              <a:buClrTx/>
              <a:buSzTx/>
              <a:buFontTx/>
              <a:buNone/>
              <a:tabLst/>
              <a:defRPr/>
            </a:pPr>
            <a:r>
              <a:rPr lang="en-US" sz="2400" kern="0" dirty="0" smtClean="0"/>
              <a:t>M. Shane Tutwiler</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Richard Murnane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John Willett</a:t>
            </a:r>
            <a:endParaRPr kumimoji="0" lang="en-US" sz="2400" b="0" i="0" u="none" strike="noStrike" kern="0" cap="none" spc="0" normalizeH="0" baseline="0" noProof="0" dirty="0">
              <a:ln>
                <a:noFill/>
              </a:ln>
              <a:solidFill>
                <a:schemeClr val="tx1"/>
              </a:solidFill>
              <a:effectLst/>
              <a:uLnTx/>
              <a:uFillTx/>
              <a:latin typeface="+mn-lt"/>
              <a:ea typeface="+mn-ea"/>
              <a:cs typeface="+mn-cs"/>
            </a:endParaRPr>
          </a:p>
        </p:txBody>
      </p:sp>
      <p:pic>
        <p:nvPicPr>
          <p:cNvPr id="6" name="Picture 2"/>
          <p:cNvPicPr>
            <a:picLocks noChangeAspect="1" noChangeArrowheads="1"/>
          </p:cNvPicPr>
          <p:nvPr/>
        </p:nvPicPr>
        <p:blipFill>
          <a:blip r:embed="rId2" cstate="print"/>
          <a:srcRect/>
          <a:stretch>
            <a:fillRect/>
          </a:stretch>
        </p:blipFill>
        <p:spPr bwMode="auto">
          <a:xfrm>
            <a:off x="914400" y="5276850"/>
            <a:ext cx="1257300" cy="1352550"/>
          </a:xfrm>
          <a:prstGeom prst="rect">
            <a:avLst/>
          </a:prstGeom>
          <a:noFill/>
          <a:ln w="9525">
            <a:noFill/>
            <a:miter lim="800000"/>
            <a:headEnd/>
            <a:tailEnd/>
          </a:ln>
        </p:spPr>
      </p:pic>
      <p:sp>
        <p:nvSpPr>
          <p:cNvPr id="9" name="Title 1"/>
          <p:cNvSpPr txBox="1">
            <a:spLocks/>
          </p:cNvSpPr>
          <p:nvPr/>
        </p:nvSpPr>
        <p:spPr bwMode="auto">
          <a:xfrm>
            <a:off x="685800" y="3886200"/>
            <a:ext cx="7772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2"/>
                </a:solidFill>
                <a:effectLst/>
                <a:uLnTx/>
                <a:uFillTx/>
                <a:latin typeface="+mj-lt"/>
                <a:ea typeface="+mj-ea"/>
                <a:cs typeface="+mj-cs"/>
              </a:rPr>
              <a:t>The State of Wiki Usage in U.S. K-12 Schools</a:t>
            </a:r>
            <a:endParaRPr kumimoji="0" lang="en-US" sz="3200" b="0" i="0" u="none" strike="noStrike" kern="0" cap="none" spc="0" normalizeH="0" baseline="0" noProof="0" dirty="0">
              <a:ln>
                <a:noFill/>
              </a:ln>
              <a:solidFill>
                <a:schemeClr val="tx2"/>
              </a:solidFill>
              <a:effectLst/>
              <a:uLnTx/>
              <a:uFillTx/>
              <a:latin typeface="+mj-lt"/>
              <a:ea typeface="+mj-ea"/>
              <a:cs typeface="+mj-cs"/>
            </a:endParaRPr>
          </a:p>
        </p:txBody>
      </p:sp>
      <p:sp>
        <p:nvSpPr>
          <p:cNvPr id="10" name="Subtitle 2"/>
          <p:cNvSpPr txBox="1">
            <a:spLocks/>
          </p:cNvSpPr>
          <p:nvPr/>
        </p:nvSpPr>
        <p:spPr bwMode="auto">
          <a:xfrm>
            <a:off x="1371600" y="5334000"/>
            <a:ext cx="64008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smtClean="0">
                <a:ln>
                  <a:noFill/>
                </a:ln>
                <a:solidFill>
                  <a:schemeClr val="tx1"/>
                </a:solidFill>
                <a:effectLst/>
                <a:uLnTx/>
                <a:uFillTx/>
                <a:latin typeface="+mn-lt"/>
                <a:ea typeface="+mn-ea"/>
                <a:cs typeface="+mn-cs"/>
              </a:rPr>
              <a:t>Justin Reich</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smtClean="0">
                <a:ln>
                  <a:noFill/>
                </a:ln>
                <a:solidFill>
                  <a:schemeClr val="tx1"/>
                </a:solidFill>
                <a:effectLst/>
                <a:uLnTx/>
                <a:uFillTx/>
                <a:latin typeface="+mn-lt"/>
                <a:ea typeface="+mn-ea"/>
                <a:cs typeface="+mn-cs"/>
              </a:rPr>
              <a:t>Richard Murnane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smtClean="0">
                <a:ln>
                  <a:noFill/>
                </a:ln>
                <a:solidFill>
                  <a:schemeClr val="tx1"/>
                </a:solidFill>
                <a:effectLst/>
                <a:uLnTx/>
                <a:uFillTx/>
                <a:latin typeface="+mn-lt"/>
                <a:ea typeface="+mn-ea"/>
                <a:cs typeface="+mn-cs"/>
              </a:rPr>
              <a:t>John Willett</a:t>
            </a:r>
            <a:endParaRPr kumimoji="0" lang="en-US" sz="24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85B283E-A37F-47AF-ABC9-0F3EC0C43144}" type="slidenum">
              <a:rPr lang="en-US" smtClean="0"/>
              <a:pPr>
                <a:defRPr/>
              </a:pPr>
              <a:t>10</a:t>
            </a:fld>
            <a:endParaRPr lang="en-US"/>
          </a:p>
        </p:txBody>
      </p:sp>
      <p:pic>
        <p:nvPicPr>
          <p:cNvPr id="2050" name="Picture 2" descr="C:\Documents and Settings\murnanjr\Desktop\wikibenefitswordle.jpg"/>
          <p:cNvPicPr>
            <a:picLocks noChangeAspect="1" noChangeArrowheads="1"/>
          </p:cNvPicPr>
          <p:nvPr/>
        </p:nvPicPr>
        <p:blipFill>
          <a:blip r:embed="rId2" cstate="print"/>
          <a:srcRect l="7576" t="17647" r="8333" b="16667"/>
          <a:stretch>
            <a:fillRect/>
          </a:stretch>
        </p:blipFill>
        <p:spPr bwMode="auto">
          <a:xfrm>
            <a:off x="304800" y="1752600"/>
            <a:ext cx="8458200" cy="5105400"/>
          </a:xfrm>
          <a:prstGeom prst="rect">
            <a:avLst/>
          </a:prstGeom>
          <a:noFill/>
        </p:spPr>
      </p:pic>
      <p:sp>
        <p:nvSpPr>
          <p:cNvPr id="5" name="Rectangle 4"/>
          <p:cNvSpPr/>
          <p:nvPr/>
        </p:nvSpPr>
        <p:spPr>
          <a:xfrm>
            <a:off x="381000" y="6488668"/>
            <a:ext cx="8458200" cy="369332"/>
          </a:xfrm>
          <a:prstGeom prst="rect">
            <a:avLst/>
          </a:prstGeom>
        </p:spPr>
        <p:txBody>
          <a:bodyPr wrap="square">
            <a:spAutoFit/>
          </a:bodyPr>
          <a:lstStyle/>
          <a:p>
            <a:r>
              <a:rPr lang="en-US" dirty="0" smtClean="0"/>
              <a:t>Omitted words: work, learning, wiki, student</a:t>
            </a:r>
            <a:endParaRPr lang="en-US" dirty="0"/>
          </a:p>
        </p:txBody>
      </p:sp>
      <p:sp>
        <p:nvSpPr>
          <p:cNvPr id="4" name="Rectangle 3"/>
          <p:cNvSpPr/>
          <p:nvPr/>
        </p:nvSpPr>
        <p:spPr>
          <a:xfrm>
            <a:off x="381000" y="1066801"/>
            <a:ext cx="8229600" cy="830997"/>
          </a:xfrm>
          <a:prstGeom prst="rect">
            <a:avLst/>
          </a:prstGeom>
        </p:spPr>
        <p:txBody>
          <a:bodyPr wrap="square">
            <a:spAutoFit/>
          </a:bodyPr>
          <a:lstStyle/>
          <a:p>
            <a:pPr algn="ctr"/>
            <a:r>
              <a:rPr lang="en-US" sz="2400" b="1" dirty="0" smtClean="0">
                <a:solidFill>
                  <a:schemeClr val="bg1">
                    <a:lumMod val="10000"/>
                  </a:schemeClr>
                </a:solidFill>
              </a:rPr>
              <a:t>What do you anticipate will be the benefits for students from using a wiki? (n=193)</a:t>
            </a:r>
            <a:endParaRPr lang="en-US" sz="2400" b="1" dirty="0">
              <a:solidFill>
                <a:schemeClr val="bg1">
                  <a:lumMod val="10000"/>
                </a:schemeClr>
              </a:solidFill>
            </a:endParaRPr>
          </a:p>
        </p:txBody>
      </p:sp>
      <p:sp>
        <p:nvSpPr>
          <p:cNvPr id="6" name="Donut 5"/>
          <p:cNvSpPr/>
          <p:nvPr/>
        </p:nvSpPr>
        <p:spPr>
          <a:xfrm>
            <a:off x="2667000" y="3505200"/>
            <a:ext cx="4648200" cy="1066800"/>
          </a:xfrm>
          <a:prstGeom prst="donut">
            <a:avLst>
              <a:gd name="adj" fmla="val 9230"/>
            </a:avLst>
          </a:prstGeom>
          <a:solidFill>
            <a:schemeClr val="accent1">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Donut 6"/>
          <p:cNvSpPr/>
          <p:nvPr/>
        </p:nvSpPr>
        <p:spPr>
          <a:xfrm>
            <a:off x="5410200" y="2971800"/>
            <a:ext cx="2743200" cy="838200"/>
          </a:xfrm>
          <a:prstGeom prst="donut">
            <a:avLst>
              <a:gd name="adj" fmla="val 9230"/>
            </a:avLst>
          </a:prstGeom>
          <a:solidFill>
            <a:schemeClr val="accent1">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Donut 7"/>
          <p:cNvSpPr/>
          <p:nvPr/>
        </p:nvSpPr>
        <p:spPr>
          <a:xfrm>
            <a:off x="4267200" y="4191000"/>
            <a:ext cx="4648200" cy="1066800"/>
          </a:xfrm>
          <a:prstGeom prst="donut">
            <a:avLst>
              <a:gd name="adj" fmla="val 9230"/>
            </a:avLst>
          </a:prstGeom>
          <a:solidFill>
            <a:schemeClr val="accent1">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Donut 8"/>
          <p:cNvSpPr/>
          <p:nvPr/>
        </p:nvSpPr>
        <p:spPr>
          <a:xfrm>
            <a:off x="2362200" y="1981200"/>
            <a:ext cx="1524000" cy="4038600"/>
          </a:xfrm>
          <a:prstGeom prst="donut">
            <a:avLst>
              <a:gd name="adj" fmla="val 9230"/>
            </a:avLst>
          </a:prstGeom>
          <a:solidFill>
            <a:schemeClr val="accent1">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onut 9"/>
          <p:cNvSpPr/>
          <p:nvPr/>
        </p:nvSpPr>
        <p:spPr>
          <a:xfrm>
            <a:off x="685800" y="5334000"/>
            <a:ext cx="2895600" cy="914400"/>
          </a:xfrm>
          <a:prstGeom prst="donut">
            <a:avLst>
              <a:gd name="adj" fmla="val 9230"/>
            </a:avLst>
          </a:prstGeom>
          <a:solidFill>
            <a:schemeClr val="accent1">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Donut 10"/>
          <p:cNvSpPr/>
          <p:nvPr/>
        </p:nvSpPr>
        <p:spPr>
          <a:xfrm>
            <a:off x="3581400" y="5334000"/>
            <a:ext cx="2590800" cy="762000"/>
          </a:xfrm>
          <a:prstGeom prst="donut">
            <a:avLst>
              <a:gd name="adj" fmla="val 9230"/>
            </a:avLst>
          </a:prstGeom>
          <a:solidFill>
            <a:schemeClr val="accent1">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Donut 11"/>
          <p:cNvSpPr/>
          <p:nvPr/>
        </p:nvSpPr>
        <p:spPr>
          <a:xfrm>
            <a:off x="0" y="3124200"/>
            <a:ext cx="3505200" cy="1371600"/>
          </a:xfrm>
          <a:prstGeom prst="donut">
            <a:avLst>
              <a:gd name="adj" fmla="val 9230"/>
            </a:avLst>
          </a:prstGeom>
          <a:solidFill>
            <a:schemeClr val="accent1">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Donut 12"/>
          <p:cNvSpPr/>
          <p:nvPr/>
        </p:nvSpPr>
        <p:spPr>
          <a:xfrm>
            <a:off x="6629400" y="5181600"/>
            <a:ext cx="1828800" cy="762000"/>
          </a:xfrm>
          <a:prstGeom prst="donut">
            <a:avLst>
              <a:gd name="adj" fmla="val 9230"/>
            </a:avLst>
          </a:prstGeom>
          <a:solidFill>
            <a:schemeClr val="accent1">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Donut 13"/>
          <p:cNvSpPr/>
          <p:nvPr/>
        </p:nvSpPr>
        <p:spPr>
          <a:xfrm>
            <a:off x="5486400" y="5486400"/>
            <a:ext cx="533400" cy="1371600"/>
          </a:xfrm>
          <a:prstGeom prst="donut">
            <a:avLst>
              <a:gd name="adj" fmla="val 9230"/>
            </a:avLst>
          </a:prstGeom>
          <a:solidFill>
            <a:schemeClr val="accent1">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9"/>
                                        </p:tgtEl>
                                      </p:cBhvr>
                                    </p:animEffect>
                                    <p:set>
                                      <p:cBhvr>
                                        <p:cTn id="40" dur="1" fill="hold">
                                          <p:stCondLst>
                                            <p:cond delay="499"/>
                                          </p:stCondLst>
                                        </p:cTn>
                                        <p:tgtEl>
                                          <p:spTgt spid="9"/>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10"/>
                                        </p:tgtEl>
                                      </p:cBhvr>
                                    </p:animEffect>
                                    <p:set>
                                      <p:cBhvr>
                                        <p:cTn id="43" dur="1" fill="hold">
                                          <p:stCondLst>
                                            <p:cond delay="499"/>
                                          </p:stCondLst>
                                        </p:cTn>
                                        <p:tgtEl>
                                          <p:spTgt spid="10"/>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1"/>
                                        </p:tgtEl>
                                      </p:cBhvr>
                                    </p:animEffect>
                                    <p:set>
                                      <p:cBhvr>
                                        <p:cTn id="46" dur="1" fill="hold">
                                          <p:stCondLst>
                                            <p:cond delay="499"/>
                                          </p:stCondLst>
                                        </p:cTn>
                                        <p:tgtEl>
                                          <p:spTgt spid="11"/>
                                        </p:tgtEl>
                                        <p:attrNameLst>
                                          <p:attrName>style.visibility</p:attrName>
                                        </p:attrNameLst>
                                      </p:cBhvr>
                                      <p:to>
                                        <p:strVal val="hidden"/>
                                      </p:to>
                                    </p:set>
                                  </p:childTnLst>
                                </p:cTn>
                              </p:par>
                              <p:par>
                                <p:cTn id="47" presetID="10"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2"/>
                                        </p:tgtEl>
                                      </p:cBhvr>
                                    </p:animEffect>
                                    <p:set>
                                      <p:cBhvr>
                                        <p:cTn id="60" dur="1" fill="hold">
                                          <p:stCondLst>
                                            <p:cond delay="499"/>
                                          </p:stCondLst>
                                        </p:cTn>
                                        <p:tgtEl>
                                          <p:spTgt spid="12"/>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13"/>
                                        </p:tgtEl>
                                      </p:cBhvr>
                                    </p:animEffect>
                                    <p:set>
                                      <p:cBhvr>
                                        <p:cTn id="63" dur="1" fill="hold">
                                          <p:stCondLst>
                                            <p:cond delay="499"/>
                                          </p:stCondLst>
                                        </p:cTn>
                                        <p:tgtEl>
                                          <p:spTgt spid="13"/>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14"/>
                                        </p:tgtEl>
                                      </p:cBhvr>
                                    </p:animEffect>
                                    <p:set>
                                      <p:cBhvr>
                                        <p:cTn id="66"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Documents and Settings\murnanjr\Desktop\wikiusewordle.jpg"/>
          <p:cNvPicPr>
            <a:picLocks noChangeAspect="1" noChangeArrowheads="1"/>
          </p:cNvPicPr>
          <p:nvPr/>
        </p:nvPicPr>
        <p:blipFill>
          <a:blip r:embed="rId2" cstate="print"/>
          <a:srcRect l="8333" t="10784" r="8333" b="10784"/>
          <a:stretch>
            <a:fillRect/>
          </a:stretch>
        </p:blipFill>
        <p:spPr bwMode="auto">
          <a:xfrm>
            <a:off x="362618" y="838200"/>
            <a:ext cx="8305800" cy="6040583"/>
          </a:xfrm>
          <a:prstGeom prst="rect">
            <a:avLst/>
          </a:prstGeom>
          <a:noFill/>
        </p:spPr>
      </p:pic>
      <p:sp>
        <p:nvSpPr>
          <p:cNvPr id="6" name="Rectangle 5"/>
          <p:cNvSpPr/>
          <p:nvPr/>
        </p:nvSpPr>
        <p:spPr>
          <a:xfrm>
            <a:off x="381000" y="6488668"/>
            <a:ext cx="8458200" cy="369332"/>
          </a:xfrm>
          <a:prstGeom prst="rect">
            <a:avLst/>
          </a:prstGeom>
        </p:spPr>
        <p:txBody>
          <a:bodyPr wrap="square">
            <a:spAutoFit/>
          </a:bodyPr>
          <a:lstStyle/>
          <a:p>
            <a:r>
              <a:rPr lang="en-US" dirty="0" smtClean="0">
                <a:solidFill>
                  <a:schemeClr val="bg1"/>
                </a:solidFill>
              </a:rPr>
              <a:t>Omitted words: use, wiki, student</a:t>
            </a:r>
            <a:endParaRPr lang="en-US" dirty="0">
              <a:solidFill>
                <a:schemeClr val="bg1"/>
              </a:solidFill>
            </a:endParaRPr>
          </a:p>
        </p:txBody>
      </p:sp>
      <p:sp>
        <p:nvSpPr>
          <p:cNvPr id="7" name="TextBox 6"/>
          <p:cNvSpPr txBox="1"/>
          <p:nvPr/>
        </p:nvSpPr>
        <p:spPr>
          <a:xfrm>
            <a:off x="0" y="990601"/>
            <a:ext cx="8382000" cy="461665"/>
          </a:xfrm>
          <a:prstGeom prst="rect">
            <a:avLst/>
          </a:prstGeom>
          <a:noFill/>
        </p:spPr>
        <p:txBody>
          <a:bodyPr wrap="square" rtlCol="0">
            <a:spAutoFit/>
          </a:bodyPr>
          <a:lstStyle/>
          <a:p>
            <a:pPr algn="ctr"/>
            <a:r>
              <a:rPr lang="en-US" sz="2400" b="1" dirty="0" smtClean="0">
                <a:solidFill>
                  <a:schemeClr val="bg1"/>
                </a:solidFill>
              </a:rPr>
              <a:t>How do you plan to use your wiki? (n=667)</a:t>
            </a:r>
            <a:endParaRPr lang="en-US" sz="2400" b="1" dirty="0">
              <a:solidFill>
                <a:schemeClr val="bg1"/>
              </a:solidFill>
            </a:endParaRPr>
          </a:p>
        </p:txBody>
      </p:sp>
      <p:sp>
        <p:nvSpPr>
          <p:cNvPr id="5" name="Donut 4"/>
          <p:cNvSpPr/>
          <p:nvPr/>
        </p:nvSpPr>
        <p:spPr>
          <a:xfrm>
            <a:off x="1781665" y="1371600"/>
            <a:ext cx="990600" cy="3124200"/>
          </a:xfrm>
          <a:prstGeom prst="donut">
            <a:avLst>
              <a:gd name="adj" fmla="val 15431"/>
            </a:avLst>
          </a:prstGeom>
          <a:solidFill>
            <a:schemeClr val="accent3">
              <a:alpha val="87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9" name="Donut 8"/>
          <p:cNvSpPr/>
          <p:nvPr/>
        </p:nvSpPr>
        <p:spPr>
          <a:xfrm>
            <a:off x="3962400" y="1143000"/>
            <a:ext cx="2438400" cy="2743200"/>
          </a:xfrm>
          <a:prstGeom prst="donut">
            <a:avLst>
              <a:gd name="adj" fmla="val 5373"/>
            </a:avLst>
          </a:prstGeom>
          <a:solidFill>
            <a:schemeClr val="accent3">
              <a:alpha val="87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10" name="Donut 9"/>
          <p:cNvSpPr/>
          <p:nvPr/>
        </p:nvSpPr>
        <p:spPr>
          <a:xfrm>
            <a:off x="5334000" y="3505200"/>
            <a:ext cx="2438400" cy="838200"/>
          </a:xfrm>
          <a:prstGeom prst="donut">
            <a:avLst>
              <a:gd name="adj" fmla="val 5373"/>
            </a:avLst>
          </a:prstGeom>
          <a:solidFill>
            <a:schemeClr val="accent3">
              <a:alpha val="87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11" name="Donut 10"/>
          <p:cNvSpPr/>
          <p:nvPr/>
        </p:nvSpPr>
        <p:spPr>
          <a:xfrm>
            <a:off x="3048000" y="4191000"/>
            <a:ext cx="2895600" cy="762000"/>
          </a:xfrm>
          <a:prstGeom prst="donut">
            <a:avLst>
              <a:gd name="adj" fmla="val 5373"/>
            </a:avLst>
          </a:prstGeom>
          <a:solidFill>
            <a:schemeClr val="accent3">
              <a:alpha val="87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12" name="Donut 11"/>
          <p:cNvSpPr/>
          <p:nvPr/>
        </p:nvSpPr>
        <p:spPr>
          <a:xfrm>
            <a:off x="609600" y="4572000"/>
            <a:ext cx="2895600" cy="1143000"/>
          </a:xfrm>
          <a:prstGeom prst="donut">
            <a:avLst>
              <a:gd name="adj" fmla="val 5373"/>
            </a:avLst>
          </a:prstGeom>
          <a:solidFill>
            <a:schemeClr val="accent3">
              <a:alpha val="87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13" name="Donut 12"/>
          <p:cNvSpPr/>
          <p:nvPr/>
        </p:nvSpPr>
        <p:spPr>
          <a:xfrm>
            <a:off x="2743200" y="3124200"/>
            <a:ext cx="990600" cy="3124200"/>
          </a:xfrm>
          <a:prstGeom prst="donut">
            <a:avLst>
              <a:gd name="adj" fmla="val 15431"/>
            </a:avLst>
          </a:prstGeom>
          <a:solidFill>
            <a:schemeClr val="accent3">
              <a:alpha val="87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14" name="Donut 13"/>
          <p:cNvSpPr/>
          <p:nvPr/>
        </p:nvSpPr>
        <p:spPr>
          <a:xfrm>
            <a:off x="3581400" y="4343400"/>
            <a:ext cx="990600" cy="2133600"/>
          </a:xfrm>
          <a:prstGeom prst="donut">
            <a:avLst>
              <a:gd name="adj" fmla="val 15431"/>
            </a:avLst>
          </a:prstGeom>
          <a:solidFill>
            <a:schemeClr val="accent3">
              <a:alpha val="87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4"/>
                                        </p:tgtEl>
                                      </p:cBhvr>
                                    </p:animEffect>
                                    <p:set>
                                      <p:cBhvr>
                                        <p:cTn id="20" dur="1" fill="hold">
                                          <p:stCondLst>
                                            <p:cond delay="499"/>
                                          </p:stCondLst>
                                        </p:cTn>
                                        <p:tgtEl>
                                          <p:spTgt spid="14"/>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9"/>
                                        </p:tgtEl>
                                      </p:cBhvr>
                                    </p:animEffect>
                                    <p:set>
                                      <p:cBhvr>
                                        <p:cTn id="34" dur="1" fill="hold">
                                          <p:stCondLst>
                                            <p:cond delay="499"/>
                                          </p:stCondLst>
                                        </p:cTn>
                                        <p:tgtEl>
                                          <p:spTgt spid="9"/>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2"/>
                                        </p:tgtEl>
                                      </p:cBhvr>
                                    </p:animEffect>
                                    <p:set>
                                      <p:cBhvr>
                                        <p:cTn id="51" dur="1" fill="hold">
                                          <p:stCondLst>
                                            <p:cond delay="499"/>
                                          </p:stCondLst>
                                        </p:cTn>
                                        <p:tgtEl>
                                          <p:spTgt spid="12"/>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13"/>
                                        </p:tgtEl>
                                      </p:cBhvr>
                                    </p:animEffect>
                                    <p:set>
                                      <p:cBhvr>
                                        <p:cTn id="54"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teachers use wiki?</a:t>
            </a:r>
            <a:endParaRPr lang="en-US" dirty="0"/>
          </a:p>
        </p:txBody>
      </p:sp>
      <p:sp>
        <p:nvSpPr>
          <p:cNvPr id="3" name="Content Placeholder 2"/>
          <p:cNvSpPr>
            <a:spLocks noGrp="1"/>
          </p:cNvSpPr>
          <p:nvPr>
            <p:ph idx="1"/>
          </p:nvPr>
        </p:nvSpPr>
        <p:spPr/>
        <p:txBody>
          <a:bodyPr/>
          <a:lstStyle/>
          <a:p>
            <a:r>
              <a:rPr lang="en-US" dirty="0" smtClean="0"/>
              <a:t>Develop technology skills</a:t>
            </a:r>
          </a:p>
          <a:p>
            <a:r>
              <a:rPr lang="en-US" dirty="0" smtClean="0"/>
              <a:t>Develop communication and collaboration skills</a:t>
            </a:r>
          </a:p>
          <a:p>
            <a:r>
              <a:rPr lang="en-US" dirty="0" smtClean="0"/>
              <a:t>Developing/demonstrating understanding</a:t>
            </a:r>
          </a:p>
          <a:p>
            <a:r>
              <a:rPr lang="en-US" dirty="0" smtClean="0"/>
              <a:t>Information delivery and course logistics</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Wiki quality as opportunities for </a:t>
            </a:r>
            <a:br>
              <a:rPr lang="en-US" sz="4000" dirty="0" smtClean="0"/>
            </a:br>
            <a:r>
              <a:rPr lang="en-US" sz="4000" dirty="0" smtClean="0"/>
              <a:t>21</a:t>
            </a:r>
            <a:r>
              <a:rPr lang="en-US" sz="4000" baseline="30000" dirty="0" smtClean="0"/>
              <a:t>st</a:t>
            </a:r>
            <a:r>
              <a:rPr lang="en-US" sz="4000" dirty="0" smtClean="0"/>
              <a:t> Century Skill Development</a:t>
            </a:r>
            <a:endParaRPr lang="en-US" sz="4000" dirty="0"/>
          </a:p>
        </p:txBody>
      </p:sp>
      <p:sp>
        <p:nvSpPr>
          <p:cNvPr id="4" name="Oval 3"/>
          <p:cNvSpPr/>
          <p:nvPr/>
        </p:nvSpPr>
        <p:spPr>
          <a:xfrm>
            <a:off x="1145351" y="2392048"/>
            <a:ext cx="3034653" cy="276756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smtClean="0"/>
              <a:t>Expert Thinking</a:t>
            </a:r>
            <a:endParaRPr lang="en-US" sz="2800" dirty="0"/>
          </a:p>
        </p:txBody>
      </p:sp>
      <p:sp>
        <p:nvSpPr>
          <p:cNvPr id="5" name="Oval 4"/>
          <p:cNvSpPr/>
          <p:nvPr/>
        </p:nvSpPr>
        <p:spPr>
          <a:xfrm>
            <a:off x="4986768" y="2422681"/>
            <a:ext cx="3034653" cy="276756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smtClean="0"/>
              <a:t>Complex </a:t>
            </a:r>
            <a:r>
              <a:rPr lang="en-US" sz="2800" dirty="0" err="1" smtClean="0"/>
              <a:t>Communi-cation</a:t>
            </a:r>
            <a:endParaRPr lang="en-US" sz="2800" dirty="0"/>
          </a:p>
        </p:txBody>
      </p:sp>
      <p:sp>
        <p:nvSpPr>
          <p:cNvPr id="6" name="Oval 5"/>
          <p:cNvSpPr/>
          <p:nvPr/>
        </p:nvSpPr>
        <p:spPr>
          <a:xfrm>
            <a:off x="2974151" y="3992248"/>
            <a:ext cx="3034653" cy="27675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New Media Literacy</a:t>
            </a:r>
            <a:endParaRPr lang="en-US"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685800"/>
          </a:xfrm>
        </p:spPr>
        <p:txBody>
          <a:bodyPr/>
          <a:lstStyle/>
          <a:p>
            <a:r>
              <a:rPr lang="en-US" sz="3600" dirty="0" smtClean="0"/>
              <a:t>How do teachers assess wiki quality?	</a:t>
            </a:r>
            <a:endParaRPr lang="en-US" sz="3600" dirty="0"/>
          </a:p>
        </p:txBody>
      </p:sp>
      <p:sp>
        <p:nvSpPr>
          <p:cNvPr id="4" name="Rounded Rectangle 3"/>
          <p:cNvSpPr/>
          <p:nvPr/>
        </p:nvSpPr>
        <p:spPr>
          <a:xfrm>
            <a:off x="2667000" y="1600200"/>
            <a:ext cx="3505200" cy="11430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68 Interview subjects (nationwide)</a:t>
            </a:r>
          </a:p>
          <a:p>
            <a:pPr algn="ctr"/>
            <a:r>
              <a:rPr lang="en-US" dirty="0" smtClean="0"/>
              <a:t>19 Classroom Observations (MA, CA, VA, GA, NH, CT)</a:t>
            </a:r>
            <a:endParaRPr lang="en-US" dirty="0"/>
          </a:p>
        </p:txBody>
      </p:sp>
      <p:sp>
        <p:nvSpPr>
          <p:cNvPr id="5" name="Rounded Rectangle 4"/>
          <p:cNvSpPr/>
          <p:nvPr/>
        </p:nvSpPr>
        <p:spPr>
          <a:xfrm>
            <a:off x="152400" y="5562600"/>
            <a:ext cx="2971800" cy="11430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178,851 publicly-viewable, education related wikis hosted on Pbworks.com 2005-8</a:t>
            </a:r>
            <a:endParaRPr lang="en-US" dirty="0"/>
          </a:p>
        </p:txBody>
      </p:sp>
      <p:sp>
        <p:nvSpPr>
          <p:cNvPr id="6" name="Rounded Rectangle 5"/>
          <p:cNvSpPr/>
          <p:nvPr/>
        </p:nvSpPr>
        <p:spPr>
          <a:xfrm>
            <a:off x="609600" y="4876800"/>
            <a:ext cx="1981200" cy="72429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1,799 wikis (1% random sample)</a:t>
            </a:r>
            <a:endParaRPr lang="en-US" dirty="0"/>
          </a:p>
        </p:txBody>
      </p:sp>
      <p:sp>
        <p:nvSpPr>
          <p:cNvPr id="7" name="Rounded Rectangle 6"/>
          <p:cNvSpPr/>
          <p:nvPr/>
        </p:nvSpPr>
        <p:spPr>
          <a:xfrm>
            <a:off x="914400" y="4343400"/>
            <a:ext cx="1447800" cy="6096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411 U.S.  K-12 wikis</a:t>
            </a:r>
            <a:endParaRPr lang="en-US" dirty="0"/>
          </a:p>
        </p:txBody>
      </p:sp>
      <p:sp>
        <p:nvSpPr>
          <p:cNvPr id="8" name="Rounded Rectangle 7"/>
          <p:cNvSpPr/>
          <p:nvPr/>
        </p:nvSpPr>
        <p:spPr>
          <a:xfrm>
            <a:off x="685800" y="3124200"/>
            <a:ext cx="1828800" cy="9144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14 Randomly-sampled teachers</a:t>
            </a:r>
            <a:endParaRPr lang="en-US" dirty="0"/>
          </a:p>
        </p:txBody>
      </p:sp>
      <p:sp>
        <p:nvSpPr>
          <p:cNvPr id="9" name="Rounded Rectangle 8"/>
          <p:cNvSpPr/>
          <p:nvPr/>
        </p:nvSpPr>
        <p:spPr>
          <a:xfrm>
            <a:off x="2895600" y="4267200"/>
            <a:ext cx="2971800" cy="11430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~25,000 recently edited publicly-viewable, education related wikis as of September 2009</a:t>
            </a:r>
            <a:endParaRPr lang="en-US" dirty="0"/>
          </a:p>
        </p:txBody>
      </p:sp>
      <p:sp>
        <p:nvSpPr>
          <p:cNvPr id="10" name="Rounded Rectangle 9"/>
          <p:cNvSpPr/>
          <p:nvPr/>
        </p:nvSpPr>
        <p:spPr>
          <a:xfrm>
            <a:off x="3429000" y="3124200"/>
            <a:ext cx="1828800" cy="9144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22 Randomly-sampled teachers</a:t>
            </a:r>
            <a:endParaRPr lang="en-US" dirty="0"/>
          </a:p>
        </p:txBody>
      </p:sp>
      <p:sp>
        <p:nvSpPr>
          <p:cNvPr id="11" name="Rounded Rectangle 10"/>
          <p:cNvSpPr/>
          <p:nvPr/>
        </p:nvSpPr>
        <p:spPr>
          <a:xfrm>
            <a:off x="6324600" y="3352800"/>
            <a:ext cx="2362200" cy="8916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14 Purposively-sampled effective wiki users</a:t>
            </a:r>
            <a:endParaRPr lang="en-US" dirty="0"/>
          </a:p>
        </p:txBody>
      </p:sp>
      <p:sp>
        <p:nvSpPr>
          <p:cNvPr id="12" name="Rounded Rectangle 11"/>
          <p:cNvSpPr/>
          <p:nvPr/>
        </p:nvSpPr>
        <p:spPr>
          <a:xfrm>
            <a:off x="6324600" y="4419600"/>
            <a:ext cx="2362200" cy="8916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 Purposively-sampled urban wiki users</a:t>
            </a:r>
            <a:endParaRPr lang="en-US" dirty="0"/>
          </a:p>
        </p:txBody>
      </p:sp>
      <p:sp>
        <p:nvSpPr>
          <p:cNvPr id="13" name="Rounded Rectangle 12"/>
          <p:cNvSpPr/>
          <p:nvPr/>
        </p:nvSpPr>
        <p:spPr>
          <a:xfrm>
            <a:off x="6324600" y="5410200"/>
            <a:ext cx="2362200" cy="1348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11 Purposively-sampled participants in an online wiki summer camp</a:t>
            </a:r>
            <a:endParaRPr lang="en-US" dirty="0"/>
          </a:p>
        </p:txBody>
      </p:sp>
      <p:sp>
        <p:nvSpPr>
          <p:cNvPr id="14" name="Rounded Rectangle 13"/>
          <p:cNvSpPr/>
          <p:nvPr/>
        </p:nvSpPr>
        <p:spPr>
          <a:xfrm>
            <a:off x="2667000" y="3124200"/>
            <a:ext cx="3505200" cy="11430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36 Randomly sampled</a:t>
            </a:r>
          </a:p>
          <a:p>
            <a:pPr algn="ctr"/>
            <a:r>
              <a:rPr lang="en-US" dirty="0" smtClean="0"/>
              <a:t>32 Purposively sampled</a:t>
            </a:r>
          </a:p>
          <a:p>
            <a:pPr algn="ctr"/>
            <a:r>
              <a:rPr lang="en-US" dirty="0" smtClean="0"/>
              <a:t>Broad cross-section of users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7"/>
                                        </p:tgtEl>
                                      </p:cBhvr>
                                    </p:animEffect>
                                    <p:set>
                                      <p:cBhvr>
                                        <p:cTn id="51" dur="1" fill="hold">
                                          <p:stCondLst>
                                            <p:cond delay="499"/>
                                          </p:stCondLst>
                                        </p:cTn>
                                        <p:tgtEl>
                                          <p:spTgt spid="7"/>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5"/>
                                        </p:tgtEl>
                                      </p:cBhvr>
                                    </p:animEffect>
                                    <p:set>
                                      <p:cBhvr>
                                        <p:cTn id="57" dur="1" fill="hold">
                                          <p:stCondLst>
                                            <p:cond delay="499"/>
                                          </p:stCondLst>
                                        </p:cTn>
                                        <p:tgtEl>
                                          <p:spTgt spid="5"/>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9"/>
                                        </p:tgtEl>
                                      </p:cBhvr>
                                    </p:animEffect>
                                    <p:set>
                                      <p:cBhvr>
                                        <p:cTn id="60" dur="1" fill="hold">
                                          <p:stCondLst>
                                            <p:cond delay="499"/>
                                          </p:stCondLst>
                                        </p:cTn>
                                        <p:tgtEl>
                                          <p:spTgt spid="9"/>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10"/>
                                        </p:tgtEl>
                                      </p:cBhvr>
                                    </p:animEffect>
                                    <p:set>
                                      <p:cBhvr>
                                        <p:cTn id="63" dur="1" fill="hold">
                                          <p:stCondLst>
                                            <p:cond delay="499"/>
                                          </p:stCondLst>
                                        </p:cTn>
                                        <p:tgtEl>
                                          <p:spTgt spid="10"/>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11"/>
                                        </p:tgtEl>
                                      </p:cBhvr>
                                    </p:animEffect>
                                    <p:set>
                                      <p:cBhvr>
                                        <p:cTn id="66" dur="1" fill="hold">
                                          <p:stCondLst>
                                            <p:cond delay="499"/>
                                          </p:stCondLst>
                                        </p:cTn>
                                        <p:tgtEl>
                                          <p:spTgt spid="11"/>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12"/>
                                        </p:tgtEl>
                                      </p:cBhvr>
                                    </p:animEffect>
                                    <p:set>
                                      <p:cBhvr>
                                        <p:cTn id="69" dur="1" fill="hold">
                                          <p:stCondLst>
                                            <p:cond delay="499"/>
                                          </p:stCondLst>
                                        </p:cTn>
                                        <p:tgtEl>
                                          <p:spTgt spid="12"/>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13"/>
                                        </p:tgtEl>
                                      </p:cBhvr>
                                    </p:animEffect>
                                    <p:set>
                                      <p:cBhvr>
                                        <p:cTn id="72" dur="1" fill="hold">
                                          <p:stCondLst>
                                            <p:cond delay="499"/>
                                          </p:stCondLst>
                                        </p:cTn>
                                        <p:tgtEl>
                                          <p:spTgt spid="13"/>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teachers assess wiki quality?	</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5" name="Diagram 4"/>
          <p:cNvGraphicFramePr/>
          <p:nvPr/>
        </p:nvGraphicFramePr>
        <p:xfrm>
          <a:off x="1031620" y="2667000"/>
          <a:ext cx="60960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assessment categories</a:t>
            </a:r>
            <a:endParaRPr lang="en-US" dirty="0"/>
          </a:p>
        </p:txBody>
      </p:sp>
      <p:graphicFrame>
        <p:nvGraphicFramePr>
          <p:cNvPr id="4" name="Content Placeholder 3"/>
          <p:cNvGraphicFramePr>
            <a:graphicFrameLocks noGrp="1"/>
          </p:cNvGraphicFramePr>
          <p:nvPr>
            <p:ph idx="1"/>
          </p:nvPr>
        </p:nvGraphicFramePr>
        <p:xfrm>
          <a:off x="457200" y="2590800"/>
          <a:ext cx="8229600" cy="3687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assessment categories</a:t>
            </a:r>
            <a:endParaRPr lang="en-US" dirty="0"/>
          </a:p>
        </p:txBody>
      </p:sp>
      <p:graphicFrame>
        <p:nvGraphicFramePr>
          <p:cNvPr id="4" name="Content Placeholder 3"/>
          <p:cNvGraphicFramePr>
            <a:graphicFrameLocks noGrp="1"/>
          </p:cNvGraphicFramePr>
          <p:nvPr>
            <p:ph idx="1"/>
          </p:nvPr>
        </p:nvGraphicFramePr>
        <p:xfrm>
          <a:off x="457200" y="2590800"/>
          <a:ext cx="8229600" cy="3687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assessment categories</a:t>
            </a:r>
            <a:endParaRPr lang="en-US" dirty="0"/>
          </a:p>
        </p:txBody>
      </p:sp>
      <p:graphicFrame>
        <p:nvGraphicFramePr>
          <p:cNvPr id="4" name="Content Placeholder 3"/>
          <p:cNvGraphicFramePr>
            <a:graphicFrameLocks noGrp="1"/>
          </p:cNvGraphicFramePr>
          <p:nvPr>
            <p:ph idx="1"/>
          </p:nvPr>
        </p:nvGraphicFramePr>
        <p:xfrm>
          <a:off x="457200" y="2590800"/>
          <a:ext cx="8229600" cy="3687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Uncommon assessment categories</a:t>
            </a:r>
            <a:endParaRPr lang="en-US" dirty="0"/>
          </a:p>
        </p:txBody>
      </p:sp>
      <p:graphicFrame>
        <p:nvGraphicFramePr>
          <p:cNvPr id="4" name="Content Placeholder 3"/>
          <p:cNvGraphicFramePr>
            <a:graphicFrameLocks noGrp="1"/>
          </p:cNvGraphicFramePr>
          <p:nvPr>
            <p:ph idx="1"/>
          </p:nvPr>
        </p:nvGraphicFramePr>
        <p:xfrm>
          <a:off x="457200" y="2590800"/>
          <a:ext cx="8229600" cy="3687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1143000"/>
          </a:xfrm>
        </p:spPr>
        <p:txBody>
          <a:bodyPr/>
          <a:lstStyle/>
          <a:p>
            <a:r>
              <a:rPr lang="en-US" sz="3600" dirty="0" smtClean="0"/>
              <a:t>Distributed Collaborative Learning Communities Project:</a:t>
            </a:r>
            <a:br>
              <a:rPr lang="en-US" sz="3600" dirty="0" smtClean="0"/>
            </a:br>
            <a:r>
              <a:rPr lang="en-US" sz="3600" dirty="0" smtClean="0"/>
              <a:t>Web 2.0 in K-12 Settings</a:t>
            </a:r>
            <a:br>
              <a:rPr lang="en-US" sz="3600" dirty="0" smtClean="0"/>
            </a:br>
            <a:endParaRPr lang="en-US" sz="3600" dirty="0"/>
          </a:p>
        </p:txBody>
      </p:sp>
      <p:sp>
        <p:nvSpPr>
          <p:cNvPr id="3" name="Content Placeholder 2"/>
          <p:cNvSpPr>
            <a:spLocks noGrp="1"/>
          </p:cNvSpPr>
          <p:nvPr>
            <p:ph idx="1"/>
          </p:nvPr>
        </p:nvSpPr>
        <p:spPr>
          <a:xfrm>
            <a:off x="609600" y="2895600"/>
            <a:ext cx="8229600" cy="3687763"/>
          </a:xfrm>
        </p:spPr>
        <p:txBody>
          <a:bodyPr>
            <a:normAutofit lnSpcReduction="10000"/>
          </a:bodyPr>
          <a:lstStyle/>
          <a:p>
            <a:r>
              <a:rPr lang="en-US" b="1" dirty="0" smtClean="0">
                <a:latin typeface="Comic Sans MS" pitchFamily="66" charset="0"/>
              </a:rPr>
              <a:t>Excellence: </a:t>
            </a:r>
            <a:r>
              <a:rPr lang="en-US" dirty="0" smtClean="0">
                <a:latin typeface="Comic Sans MS" pitchFamily="66" charset="0"/>
              </a:rPr>
              <a:t>How do we make them good?</a:t>
            </a:r>
          </a:p>
          <a:p>
            <a:r>
              <a:rPr lang="en-US" b="1" dirty="0" smtClean="0">
                <a:latin typeface="Comic Sans MS" pitchFamily="66" charset="0"/>
              </a:rPr>
              <a:t>Equity: </a:t>
            </a:r>
            <a:r>
              <a:rPr lang="en-US" dirty="0" smtClean="0">
                <a:latin typeface="Comic Sans MS" pitchFamily="66" charset="0"/>
              </a:rPr>
              <a:t>Do only certain kids get the good </a:t>
            </a:r>
            <a:r>
              <a:rPr lang="en-US" dirty="0" smtClean="0">
                <a:latin typeface="Comic Sans MS" pitchFamily="66" charset="0"/>
              </a:rPr>
              <a:t>ones?</a:t>
            </a:r>
            <a:endParaRPr lang="en-US" dirty="0" smtClean="0">
              <a:latin typeface="Comic Sans MS" pitchFamily="66" charset="0"/>
            </a:endParaRPr>
          </a:p>
          <a:p>
            <a:r>
              <a:rPr lang="en-US" b="1" dirty="0" smtClean="0">
                <a:latin typeface="Comic Sans MS" pitchFamily="66" charset="0"/>
              </a:rPr>
              <a:t>Analytics: </a:t>
            </a:r>
            <a:r>
              <a:rPr lang="en-US" dirty="0" smtClean="0">
                <a:latin typeface="Comic Sans MS" pitchFamily="66" charset="0"/>
              </a:rPr>
              <a:t>What can we learn about learning from </a:t>
            </a:r>
            <a:r>
              <a:rPr lang="en-US" dirty="0" smtClean="0">
                <a:latin typeface="Comic Sans MS" pitchFamily="66" charset="0"/>
              </a:rPr>
              <a:t>real-time usage data from online learning environments</a:t>
            </a:r>
            <a:endParaRPr lang="en-US" dirty="0" smtClean="0">
              <a:latin typeface="Comic Sans MS" pitchFamily="66" charset="0"/>
            </a:endParaRPr>
          </a:p>
        </p:txBody>
      </p:sp>
      <p:sp>
        <p:nvSpPr>
          <p:cNvPr id="4" name="Slide Number Placeholder 3"/>
          <p:cNvSpPr>
            <a:spLocks noGrp="1"/>
          </p:cNvSpPr>
          <p:nvPr>
            <p:ph type="sldNum" sz="quarter" idx="12"/>
          </p:nvPr>
        </p:nvSpPr>
        <p:spPr/>
        <p:txBody>
          <a:bodyPr/>
          <a:lstStyle/>
          <a:p>
            <a:pPr>
              <a:defRPr/>
            </a:pPr>
            <a:fld id="{6FC40136-5D67-4566-B286-A54B9C286EC8}" type="slidenum">
              <a:rPr lang="en-US" smtClean="0"/>
              <a:pPr>
                <a:defRPr/>
              </a:pPr>
              <a:t>2</a:t>
            </a:fld>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Uncommon assessment categories</a:t>
            </a:r>
            <a:endParaRPr lang="en-US" dirty="0"/>
          </a:p>
        </p:txBody>
      </p:sp>
      <p:graphicFrame>
        <p:nvGraphicFramePr>
          <p:cNvPr id="4" name="Content Placeholder 3"/>
          <p:cNvGraphicFramePr>
            <a:graphicFrameLocks noGrp="1"/>
          </p:cNvGraphicFramePr>
          <p:nvPr>
            <p:ph idx="1"/>
          </p:nvPr>
        </p:nvGraphicFramePr>
        <p:xfrm>
          <a:off x="457200" y="2590800"/>
          <a:ext cx="8229600" cy="3687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Overarching Theme</a:t>
            </a:r>
            <a:endParaRPr lang="en-US" dirty="0"/>
          </a:p>
        </p:txBody>
      </p:sp>
      <p:graphicFrame>
        <p:nvGraphicFramePr>
          <p:cNvPr id="4" name="Content Placeholder 3"/>
          <p:cNvGraphicFramePr>
            <a:graphicFrameLocks noGrp="1"/>
          </p:cNvGraphicFramePr>
          <p:nvPr>
            <p:ph idx="1"/>
          </p:nvPr>
        </p:nvGraphicFramePr>
        <p:xfrm>
          <a:off x="457200" y="2590800"/>
          <a:ext cx="8229600" cy="3687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0"/>
            <a:ext cx="5105400" cy="1219200"/>
          </a:xfrm>
        </p:spPr>
        <p:txBody>
          <a:bodyPr/>
          <a:lstStyle/>
          <a:p>
            <a:r>
              <a:rPr lang="en-US" sz="2800" dirty="0" smtClean="0"/>
              <a:t>Wiki quality as opportunities for </a:t>
            </a:r>
            <a:br>
              <a:rPr lang="en-US" sz="2800" dirty="0" smtClean="0"/>
            </a:br>
            <a:r>
              <a:rPr lang="en-US" sz="2800" dirty="0" smtClean="0"/>
              <a:t>21</a:t>
            </a:r>
            <a:r>
              <a:rPr lang="en-US" sz="2800" baseline="30000" dirty="0" smtClean="0"/>
              <a:t>st</a:t>
            </a:r>
            <a:r>
              <a:rPr lang="en-US" sz="2800" dirty="0" smtClean="0"/>
              <a:t> Century Skill Development</a:t>
            </a:r>
            <a:endParaRPr lang="en-US" sz="2800" dirty="0"/>
          </a:p>
        </p:txBody>
      </p:sp>
      <p:sp>
        <p:nvSpPr>
          <p:cNvPr id="4" name="Oval 3"/>
          <p:cNvSpPr/>
          <p:nvPr/>
        </p:nvSpPr>
        <p:spPr>
          <a:xfrm>
            <a:off x="272960" y="2438400"/>
            <a:ext cx="2181878" cy="198984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Expert Thinking</a:t>
            </a:r>
            <a:endParaRPr lang="en-US" dirty="0"/>
          </a:p>
        </p:txBody>
      </p:sp>
      <p:sp>
        <p:nvSpPr>
          <p:cNvPr id="5" name="Oval 4"/>
          <p:cNvSpPr/>
          <p:nvPr/>
        </p:nvSpPr>
        <p:spPr>
          <a:xfrm>
            <a:off x="2558960" y="2438400"/>
            <a:ext cx="2181878" cy="198984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Complex </a:t>
            </a:r>
            <a:r>
              <a:rPr lang="en-US" dirty="0" err="1" smtClean="0"/>
              <a:t>Communi-cation</a:t>
            </a:r>
            <a:endParaRPr lang="en-US" dirty="0"/>
          </a:p>
        </p:txBody>
      </p:sp>
      <p:sp>
        <p:nvSpPr>
          <p:cNvPr id="6" name="Oval 5"/>
          <p:cNvSpPr/>
          <p:nvPr/>
        </p:nvSpPr>
        <p:spPr>
          <a:xfrm>
            <a:off x="1339760" y="3581400"/>
            <a:ext cx="2181878" cy="19898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New Media Literacy</a:t>
            </a:r>
            <a:endParaRPr lang="en-US" dirty="0"/>
          </a:p>
        </p:txBody>
      </p:sp>
      <p:grpSp>
        <p:nvGrpSpPr>
          <p:cNvPr id="10" name="Group 9"/>
          <p:cNvGrpSpPr/>
          <p:nvPr/>
        </p:nvGrpSpPr>
        <p:grpSpPr>
          <a:xfrm>
            <a:off x="3733800" y="4038600"/>
            <a:ext cx="1981200" cy="1600200"/>
            <a:chOff x="5029200" y="3048000"/>
            <a:chExt cx="1981200" cy="1600200"/>
          </a:xfrm>
        </p:grpSpPr>
        <p:sp>
          <p:nvSpPr>
            <p:cNvPr id="9" name="Right Arrow 8"/>
            <p:cNvSpPr/>
            <p:nvPr/>
          </p:nvSpPr>
          <p:spPr>
            <a:xfrm>
              <a:off x="5181600" y="3581400"/>
              <a:ext cx="18288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ultiply 7"/>
            <p:cNvSpPr/>
            <p:nvPr/>
          </p:nvSpPr>
          <p:spPr>
            <a:xfrm>
              <a:off x="5029200" y="3048000"/>
              <a:ext cx="1828800" cy="16002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1" name="Diagram 10"/>
          <p:cNvGraphicFramePr/>
          <p:nvPr/>
        </p:nvGraphicFramePr>
        <p:xfrm>
          <a:off x="5715000" y="2590800"/>
          <a:ext cx="3581400" cy="335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itle 1"/>
          <p:cNvSpPr txBox="1">
            <a:spLocks/>
          </p:cNvSpPr>
          <p:nvPr/>
        </p:nvSpPr>
        <p:spPr bwMode="auto">
          <a:xfrm>
            <a:off x="4876800" y="1219200"/>
            <a:ext cx="4114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mj-lt"/>
                <a:ea typeface="+mj-ea"/>
                <a:cs typeface="+mj-cs"/>
              </a:rPr>
              <a:t>Wiki assessment as </a:t>
            </a:r>
            <a:r>
              <a:rPr lang="en-US" sz="2800" kern="0" dirty="0" smtClean="0">
                <a:solidFill>
                  <a:schemeClr val="tx2"/>
                </a:solidFill>
                <a:latin typeface="+mj-lt"/>
                <a:ea typeface="+mj-ea"/>
                <a:cs typeface="+mj-cs"/>
              </a:rPr>
              <a:t>demonstrating compliance</a:t>
            </a:r>
            <a:endParaRPr kumimoji="0" lang="en-US" sz="28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FC40136-5D67-4566-B286-A54B9C286EC8}" type="slidenum">
              <a:rPr lang="en-US" smtClean="0"/>
              <a:pPr>
                <a:defRPr/>
              </a:pPr>
              <a:t>23</a:t>
            </a:fld>
            <a:endParaRPr lang="en-US"/>
          </a:p>
        </p:txBody>
      </p:sp>
      <p:sp>
        <p:nvSpPr>
          <p:cNvPr id="5" name="Rectangle 4"/>
          <p:cNvSpPr/>
          <p:nvPr/>
        </p:nvSpPr>
        <p:spPr>
          <a:xfrm>
            <a:off x="762000" y="4343400"/>
            <a:ext cx="1600200" cy="16764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sz="1400" b="1" dirty="0" smtClean="0"/>
              <a:t>Initial </a:t>
            </a:r>
            <a:r>
              <a:rPr lang="en-US" sz="1400" b="1" dirty="0"/>
              <a:t>Quantitative </a:t>
            </a:r>
            <a:r>
              <a:rPr lang="en-US" sz="1400" b="1" dirty="0" smtClean="0"/>
              <a:t>Analysis to Develop Sampling Strategy</a:t>
            </a:r>
            <a:endParaRPr lang="en-US" sz="1400" b="1" dirty="0"/>
          </a:p>
        </p:txBody>
      </p:sp>
      <p:sp>
        <p:nvSpPr>
          <p:cNvPr id="6" name="Rectangle 5"/>
          <p:cNvSpPr/>
          <p:nvPr/>
        </p:nvSpPr>
        <p:spPr>
          <a:xfrm>
            <a:off x="762000" y="1066800"/>
            <a:ext cx="1600200" cy="1684304"/>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sz="1400" b="1" dirty="0" smtClean="0"/>
              <a:t> Classroom Observations and Teacher Interviews to Understand Wiki Practices</a:t>
            </a:r>
            <a:endParaRPr lang="en-US" sz="1400" b="1" dirty="0"/>
          </a:p>
        </p:txBody>
      </p:sp>
      <p:sp>
        <p:nvSpPr>
          <p:cNvPr id="7" name="Rectangle 6"/>
          <p:cNvSpPr/>
          <p:nvPr/>
        </p:nvSpPr>
        <p:spPr>
          <a:xfrm>
            <a:off x="3352800" y="2438400"/>
            <a:ext cx="1371600" cy="1379504"/>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sz="1400" b="1" dirty="0" smtClean="0"/>
              <a:t>Measure Wiki Quality</a:t>
            </a:r>
            <a:endParaRPr lang="en-US" sz="1400" dirty="0"/>
          </a:p>
        </p:txBody>
      </p:sp>
      <p:sp>
        <p:nvSpPr>
          <p:cNvPr id="8" name="Rectangle 7"/>
          <p:cNvSpPr/>
          <p:nvPr/>
        </p:nvSpPr>
        <p:spPr>
          <a:xfrm>
            <a:off x="5257800" y="2362200"/>
            <a:ext cx="1371600" cy="15240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sz="1400" b="1" dirty="0" smtClean="0"/>
              <a:t>Develop Wiki Quality Trajectories</a:t>
            </a:r>
          </a:p>
        </p:txBody>
      </p:sp>
      <p:cxnSp>
        <p:nvCxnSpPr>
          <p:cNvPr id="9" name="Straight Arrow Connector 8"/>
          <p:cNvCxnSpPr>
            <a:stCxn id="6" idx="3"/>
            <a:endCxn id="7" idx="1"/>
          </p:cNvCxnSpPr>
          <p:nvPr/>
        </p:nvCxnSpPr>
        <p:spPr>
          <a:xfrm>
            <a:off x="2362200" y="1908952"/>
            <a:ext cx="990600" cy="1219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a:stCxn id="7" idx="3"/>
            <a:endCxn id="8" idx="1"/>
          </p:cNvCxnSpPr>
          <p:nvPr/>
        </p:nvCxnSpPr>
        <p:spPr>
          <a:xfrm flipV="1">
            <a:off x="4724400" y="3124200"/>
            <a:ext cx="533400" cy="395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a:stCxn id="5" idx="3"/>
            <a:endCxn id="7" idx="1"/>
          </p:cNvCxnSpPr>
          <p:nvPr/>
        </p:nvCxnSpPr>
        <p:spPr>
          <a:xfrm flipV="1">
            <a:off x="2362200" y="3128152"/>
            <a:ext cx="990600" cy="2053448"/>
          </a:xfrm>
          <a:prstGeom prst="straightConnector1">
            <a:avLst/>
          </a:prstGeom>
          <a:ln>
            <a:prstDash val="solid"/>
            <a:tailEnd type="arrow"/>
          </a:ln>
        </p:spPr>
        <p:style>
          <a:lnRef idx="3">
            <a:schemeClr val="accent2"/>
          </a:lnRef>
          <a:fillRef idx="0">
            <a:schemeClr val="accent2"/>
          </a:fillRef>
          <a:effectRef idx="2">
            <a:schemeClr val="accent2"/>
          </a:effectRef>
          <a:fontRef idx="minor">
            <a:schemeClr val="tx1"/>
          </a:fontRef>
        </p:style>
      </p:cxnSp>
      <p:sp>
        <p:nvSpPr>
          <p:cNvPr id="42" name="Rectangle 41"/>
          <p:cNvSpPr/>
          <p:nvPr/>
        </p:nvSpPr>
        <p:spPr>
          <a:xfrm>
            <a:off x="5943600" y="4267200"/>
            <a:ext cx="1143000" cy="121927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sz="1400" b="1" dirty="0" smtClean="0"/>
              <a:t>Wiki User Surveys </a:t>
            </a:r>
          </a:p>
        </p:txBody>
      </p:sp>
      <p:sp>
        <p:nvSpPr>
          <p:cNvPr id="91" name="Rectangle 90"/>
          <p:cNvSpPr/>
          <p:nvPr/>
        </p:nvSpPr>
        <p:spPr>
          <a:xfrm>
            <a:off x="762000" y="3048000"/>
            <a:ext cx="1600200" cy="1074704"/>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sz="1400" b="1" dirty="0" smtClean="0"/>
              <a:t>Literature Review of CSCL and 21</a:t>
            </a:r>
            <a:r>
              <a:rPr lang="en-US" sz="1400" b="1" baseline="30000" dirty="0" smtClean="0"/>
              <a:t>st</a:t>
            </a:r>
            <a:r>
              <a:rPr lang="en-US" sz="1400" b="1" dirty="0" smtClean="0"/>
              <a:t> C. Skill Scholarship</a:t>
            </a:r>
            <a:endParaRPr lang="en-US" sz="1400" b="1" dirty="0"/>
          </a:p>
        </p:txBody>
      </p:sp>
      <p:cxnSp>
        <p:nvCxnSpPr>
          <p:cNvPr id="92" name="Straight Arrow Connector 91"/>
          <p:cNvCxnSpPr>
            <a:stCxn id="91" idx="3"/>
            <a:endCxn id="7" idx="1"/>
          </p:cNvCxnSpPr>
          <p:nvPr/>
        </p:nvCxnSpPr>
        <p:spPr>
          <a:xfrm flipV="1">
            <a:off x="2362200" y="3128152"/>
            <a:ext cx="990600" cy="457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95" name="Title 1"/>
          <p:cNvSpPr txBox="1">
            <a:spLocks/>
          </p:cNvSpPr>
          <p:nvPr/>
        </p:nvSpPr>
        <p:spPr>
          <a:xfrm>
            <a:off x="3962400" y="110362"/>
            <a:ext cx="5181600" cy="6096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kern="0" dirty="0" smtClean="0">
                <a:solidFill>
                  <a:schemeClr val="bg1">
                    <a:lumMod val="10000"/>
                  </a:schemeClr>
                </a:solidFill>
                <a:latin typeface="+mj-lt"/>
                <a:ea typeface="+mj-ea"/>
                <a:cs typeface="+mj-cs"/>
              </a:rPr>
              <a:t>Path Diagram of Wiki Research</a:t>
            </a:r>
            <a:endParaRPr kumimoji="0" lang="en-US" sz="2800" b="0" i="0" u="none" strike="noStrike" kern="0" cap="none" spc="0" normalizeH="0" baseline="0" noProof="0" dirty="0">
              <a:ln>
                <a:noFill/>
              </a:ln>
              <a:solidFill>
                <a:schemeClr val="bg1">
                  <a:lumMod val="10000"/>
                </a:schemeClr>
              </a:solidFill>
              <a:effectLst/>
              <a:uLnTx/>
              <a:uFillTx/>
              <a:latin typeface="+mj-lt"/>
              <a:ea typeface="+mj-ea"/>
              <a:cs typeface="+mj-cs"/>
            </a:endParaRPr>
          </a:p>
        </p:txBody>
      </p:sp>
      <p:sp>
        <p:nvSpPr>
          <p:cNvPr id="18" name="Rectangle 17"/>
          <p:cNvSpPr/>
          <p:nvPr/>
        </p:nvSpPr>
        <p:spPr>
          <a:xfrm>
            <a:off x="5943600" y="914400"/>
            <a:ext cx="1143000" cy="121927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sz="1400" b="1" dirty="0" smtClean="0"/>
              <a:t>School Level SES</a:t>
            </a:r>
          </a:p>
        </p:txBody>
      </p:sp>
      <p:cxnSp>
        <p:nvCxnSpPr>
          <p:cNvPr id="19" name="Straight Arrow Connector 18"/>
          <p:cNvCxnSpPr>
            <a:stCxn id="18" idx="3"/>
          </p:cNvCxnSpPr>
          <p:nvPr/>
        </p:nvCxnSpPr>
        <p:spPr>
          <a:xfrm>
            <a:off x="7086600" y="1524035"/>
            <a:ext cx="1066800" cy="83816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1" name="Straight Arrow Connector 20"/>
          <p:cNvCxnSpPr>
            <a:stCxn id="42" idx="3"/>
          </p:cNvCxnSpPr>
          <p:nvPr/>
        </p:nvCxnSpPr>
        <p:spPr>
          <a:xfrm flipV="1">
            <a:off x="7086600" y="3657600"/>
            <a:ext cx="914400" cy="1219235"/>
          </a:xfrm>
          <a:prstGeom prst="straightConnector1">
            <a:avLst/>
          </a:prstGeom>
          <a:ln>
            <a:prstDash val="solid"/>
            <a:tailEnd type="arrow"/>
          </a:ln>
        </p:spPr>
        <p:style>
          <a:lnRef idx="3">
            <a:schemeClr val="accent2"/>
          </a:lnRef>
          <a:fillRef idx="0">
            <a:schemeClr val="accent2"/>
          </a:fillRef>
          <a:effectRef idx="2">
            <a:schemeClr val="accent2"/>
          </a:effectRef>
          <a:fontRef idx="minor">
            <a:schemeClr val="tx1"/>
          </a:fontRef>
        </p:style>
      </p:cxnSp>
      <p:sp>
        <p:nvSpPr>
          <p:cNvPr id="25" name="Rectangle 24"/>
          <p:cNvSpPr/>
          <p:nvPr/>
        </p:nvSpPr>
        <p:spPr>
          <a:xfrm>
            <a:off x="6934200" y="2362200"/>
            <a:ext cx="2057400" cy="15240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sz="1400" b="1" dirty="0" smtClean="0"/>
              <a:t>Assess How Wiki Quality Trajectories Differ by SES and Teacher Attitudes/Practices</a:t>
            </a:r>
          </a:p>
        </p:txBody>
      </p:sp>
      <p:cxnSp>
        <p:nvCxnSpPr>
          <p:cNvPr id="26" name="Straight Arrow Connector 25"/>
          <p:cNvCxnSpPr>
            <a:stCxn id="8" idx="3"/>
            <a:endCxn id="25" idx="1"/>
          </p:cNvCxnSpPr>
          <p:nvPr/>
        </p:nvCxnSpPr>
        <p:spPr>
          <a:xfrm>
            <a:off x="6629400" y="3124200"/>
            <a:ext cx="30480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2" name="Donut 21"/>
          <p:cNvSpPr/>
          <p:nvPr/>
        </p:nvSpPr>
        <p:spPr>
          <a:xfrm>
            <a:off x="2362200" y="1905000"/>
            <a:ext cx="2971800" cy="2514600"/>
          </a:xfrm>
          <a:prstGeom prst="donut">
            <a:avLst>
              <a:gd name="adj" fmla="val 5327"/>
            </a:avLst>
          </a:prstGeom>
          <a:solidFill>
            <a:schemeClr val="accent1">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0752"/>
            <a:ext cx="8229600" cy="1143000"/>
          </a:xfrm>
        </p:spPr>
        <p:txBody>
          <a:bodyPr/>
          <a:lstStyle/>
          <a:p>
            <a:r>
              <a:rPr lang="en-US" sz="3200" dirty="0" smtClean="0"/>
              <a:t>Wiki Quality as Opportunities for Students to Develop 21</a:t>
            </a:r>
            <a:r>
              <a:rPr lang="en-US" sz="3200" baseline="30000" dirty="0" smtClean="0"/>
              <a:t>st</a:t>
            </a:r>
            <a:r>
              <a:rPr lang="en-US" sz="3200" dirty="0" smtClean="0"/>
              <a:t> Century Skills</a:t>
            </a:r>
            <a:endParaRPr lang="en-US" sz="3200" dirty="0"/>
          </a:p>
        </p:txBody>
      </p:sp>
      <p:sp>
        <p:nvSpPr>
          <p:cNvPr id="3" name="Content Placeholder 2"/>
          <p:cNvSpPr>
            <a:spLocks noGrp="1"/>
          </p:cNvSpPr>
          <p:nvPr>
            <p:ph idx="1"/>
          </p:nvPr>
        </p:nvSpPr>
        <p:spPr>
          <a:xfrm>
            <a:off x="457200" y="2043752"/>
            <a:ext cx="8534400" cy="3687763"/>
          </a:xfrm>
        </p:spPr>
        <p:txBody>
          <a:bodyPr/>
          <a:lstStyle/>
          <a:p>
            <a:r>
              <a:rPr lang="en-US" sz="2400" dirty="0" smtClean="0"/>
              <a:t>Participation</a:t>
            </a:r>
          </a:p>
          <a:p>
            <a:pPr lvl="1"/>
            <a:r>
              <a:rPr lang="en-US" sz="2000" dirty="0" smtClean="0"/>
              <a:t>Do students use wikis to get information? links? do they contribute?</a:t>
            </a:r>
          </a:p>
          <a:p>
            <a:r>
              <a:rPr lang="en-US" sz="2400" dirty="0" smtClean="0"/>
              <a:t>Expert thinking:</a:t>
            </a:r>
          </a:p>
          <a:p>
            <a:pPr lvl="1"/>
            <a:r>
              <a:rPr lang="en-US" sz="2000" dirty="0" smtClean="0"/>
              <a:t>Do students use academic content knowledge in wiki activities?</a:t>
            </a:r>
          </a:p>
          <a:p>
            <a:pPr lvl="1"/>
            <a:r>
              <a:rPr lang="en-US" sz="2000" dirty="0" smtClean="0"/>
              <a:t>Do students reflect on the process/product?</a:t>
            </a:r>
          </a:p>
          <a:p>
            <a:r>
              <a:rPr lang="en-US" sz="2400" dirty="0" smtClean="0"/>
              <a:t>Complex Communication/Collaboration:</a:t>
            </a:r>
          </a:p>
          <a:p>
            <a:pPr lvl="1"/>
            <a:r>
              <a:rPr lang="en-US" sz="2000" dirty="0" smtClean="0"/>
              <a:t>Do students concatenate text on pages?</a:t>
            </a:r>
          </a:p>
          <a:p>
            <a:pPr lvl="1"/>
            <a:r>
              <a:rPr lang="en-US" sz="2000" dirty="0" smtClean="0"/>
              <a:t>Do they substantively edit each others work and co-create pages?</a:t>
            </a:r>
          </a:p>
          <a:p>
            <a:r>
              <a:rPr lang="en-US" sz="2400" dirty="0" smtClean="0"/>
              <a:t>New Media Literacy:</a:t>
            </a:r>
          </a:p>
          <a:p>
            <a:pPr lvl="1"/>
            <a:r>
              <a:rPr lang="en-US" sz="2000" dirty="0" smtClean="0"/>
              <a:t>Do students use formatting?</a:t>
            </a:r>
          </a:p>
          <a:p>
            <a:pPr lvl="1"/>
            <a:r>
              <a:rPr lang="en-US" sz="2000" dirty="0" smtClean="0"/>
              <a:t>Do they hyperlink?</a:t>
            </a:r>
          </a:p>
          <a:p>
            <a:pPr lvl="1"/>
            <a:r>
              <a:rPr lang="en-US" sz="2000" dirty="0" smtClean="0"/>
              <a:t>Do they embed multimedia?</a:t>
            </a:r>
            <a:endParaRPr lang="en-US" sz="2000" dirty="0"/>
          </a:p>
        </p:txBody>
      </p:sp>
      <p:sp>
        <p:nvSpPr>
          <p:cNvPr id="4" name="TextBox 3"/>
          <p:cNvSpPr txBox="1"/>
          <p:nvPr/>
        </p:nvSpPr>
        <p:spPr>
          <a:xfrm>
            <a:off x="4408228" y="5288340"/>
            <a:ext cx="4735772" cy="1569660"/>
          </a:xfrm>
          <a:prstGeom prst="rect">
            <a:avLst/>
          </a:prstGeom>
          <a:noFill/>
        </p:spPr>
        <p:txBody>
          <a:bodyPr wrap="square" rtlCol="0">
            <a:spAutoFit/>
          </a:bodyPr>
          <a:lstStyle/>
          <a:p>
            <a:pPr algn="ctr"/>
            <a:r>
              <a:rPr lang="en-US" sz="3200" dirty="0" smtClean="0">
                <a:solidFill>
                  <a:schemeClr val="bg1">
                    <a:lumMod val="10000"/>
                  </a:schemeClr>
                </a:solidFill>
              </a:rPr>
              <a:t>Wiki Quality Instrument</a:t>
            </a:r>
          </a:p>
          <a:p>
            <a:pPr algn="ctr"/>
            <a:r>
              <a:rPr lang="en-US" sz="3200" dirty="0" smtClean="0">
                <a:solidFill>
                  <a:schemeClr val="bg1">
                    <a:lumMod val="10000"/>
                  </a:schemeClr>
                </a:solidFill>
              </a:rPr>
              <a:t>25 Questions</a:t>
            </a:r>
          </a:p>
          <a:p>
            <a:pPr algn="ctr"/>
            <a:r>
              <a:rPr lang="en-US" sz="3200" dirty="0" smtClean="0">
                <a:solidFill>
                  <a:schemeClr val="bg1">
                    <a:lumMod val="10000"/>
                  </a:schemeClr>
                </a:solidFill>
              </a:rPr>
              <a:t>Scale of 1-25</a:t>
            </a:r>
            <a:endParaRPr lang="en-US" sz="3200" dirty="0">
              <a:solidFill>
                <a:schemeClr val="bg1">
                  <a:lumMod val="10000"/>
                </a:schemeClr>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sz="4000" dirty="0" smtClean="0"/>
              <a:t>The State of Wiki Usage in U.S.   K-12 Schools</a:t>
            </a:r>
            <a:endParaRPr lang="en-US" sz="4000" dirty="0"/>
          </a:p>
        </p:txBody>
      </p:sp>
      <p:sp>
        <p:nvSpPr>
          <p:cNvPr id="3" name="Content Placeholder 2"/>
          <p:cNvSpPr>
            <a:spLocks noGrp="1"/>
          </p:cNvSpPr>
          <p:nvPr>
            <p:ph idx="1"/>
          </p:nvPr>
        </p:nvSpPr>
        <p:spPr>
          <a:xfrm>
            <a:off x="457200" y="2133600"/>
            <a:ext cx="8229600" cy="3687763"/>
          </a:xfrm>
        </p:spPr>
        <p:txBody>
          <a:bodyPr/>
          <a:lstStyle/>
          <a:p>
            <a:r>
              <a:rPr lang="en-US" dirty="0" smtClean="0"/>
              <a:t>What is the distribution of wiki quality?</a:t>
            </a:r>
          </a:p>
          <a:p>
            <a:pPr lvl="1"/>
            <a:r>
              <a:rPr lang="en-US" dirty="0" smtClean="0"/>
              <a:t>Do wikis provide opportunities for expert thinking, complex communication, and new media literacy?</a:t>
            </a:r>
          </a:p>
          <a:p>
            <a:pPr lvl="1"/>
            <a:r>
              <a:rPr lang="en-US" dirty="0" smtClean="0"/>
              <a:t>Are great wikis born or made?</a:t>
            </a:r>
          </a:p>
          <a:p>
            <a:r>
              <a:rPr lang="en-US" dirty="0" smtClean="0"/>
              <a:t>Do wikis created in affluent schools provide more opportunities for 21c skill development than wikis created in low-income schools?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8229600" cy="762000"/>
          </a:xfrm>
        </p:spPr>
        <p:txBody>
          <a:bodyPr/>
          <a:lstStyle/>
          <a:p>
            <a:r>
              <a:rPr lang="en-US" sz="3600" dirty="0" smtClean="0"/>
              <a:t>Which wikis are in our sample?</a:t>
            </a:r>
            <a:endParaRPr lang="en-US" sz="3600" dirty="0"/>
          </a:p>
        </p:txBody>
      </p:sp>
      <p:sp>
        <p:nvSpPr>
          <p:cNvPr id="3" name="Content Placeholder 2"/>
          <p:cNvSpPr>
            <a:spLocks noGrp="1"/>
          </p:cNvSpPr>
          <p:nvPr>
            <p:ph idx="1"/>
          </p:nvPr>
        </p:nvSpPr>
        <p:spPr>
          <a:xfrm>
            <a:off x="609600" y="1600200"/>
            <a:ext cx="8229600" cy="3687763"/>
          </a:xfrm>
        </p:spPr>
        <p:txBody>
          <a:bodyPr/>
          <a:lstStyle/>
          <a:p>
            <a:r>
              <a:rPr lang="en-US" sz="2800" dirty="0" smtClean="0"/>
              <a:t>Dataset</a:t>
            </a:r>
          </a:p>
          <a:p>
            <a:pPr lvl="1"/>
            <a:r>
              <a:rPr lang="en-US" sz="2400" dirty="0" smtClean="0"/>
              <a:t>All179,851 publicly-viewable education-related wikis started on the </a:t>
            </a:r>
            <a:r>
              <a:rPr lang="en-US" sz="2400" dirty="0" err="1" smtClean="0"/>
              <a:t>PBworks</a:t>
            </a:r>
            <a:r>
              <a:rPr lang="en-US" sz="2400" dirty="0" smtClean="0"/>
              <a:t> platform between June 2005 and August of 2008. </a:t>
            </a:r>
          </a:p>
          <a:p>
            <a:pPr lvl="1"/>
            <a:r>
              <a:rPr lang="en-US" sz="2400" dirty="0" smtClean="0"/>
              <a:t>Does not include “private” wikis (~70,000)</a:t>
            </a:r>
          </a:p>
          <a:p>
            <a:r>
              <a:rPr lang="en-US" sz="2800" dirty="0" smtClean="0"/>
              <a:t>Sample</a:t>
            </a:r>
          </a:p>
          <a:p>
            <a:pPr lvl="1"/>
            <a:r>
              <a:rPr lang="en-US" sz="2400" dirty="0" smtClean="0"/>
              <a:t>Randomly sampled 1,799 wikis (1%)</a:t>
            </a:r>
          </a:p>
          <a:p>
            <a:pPr lvl="1"/>
            <a:r>
              <a:rPr lang="en-US" sz="2400" dirty="0" smtClean="0"/>
              <a:t>Coded to identify 411 U.S. based, K-12 wikis</a:t>
            </a:r>
          </a:p>
          <a:p>
            <a:pPr lvl="1"/>
            <a:r>
              <a:rPr lang="en-US" sz="2400" dirty="0" smtClean="0"/>
              <a:t>259 from specific, identifiable public schools</a:t>
            </a:r>
          </a:p>
          <a:p>
            <a:pPr lvl="2"/>
            <a:r>
              <a:rPr lang="en-US" sz="1800" dirty="0" smtClean="0"/>
              <a:t>Detailed usage statistics provided by PBworks.com</a:t>
            </a:r>
          </a:p>
          <a:p>
            <a:pPr lvl="2"/>
            <a:r>
              <a:rPr lang="en-US" sz="1800" dirty="0" smtClean="0"/>
              <a:t>Demographic school level data from the Common Core of Data (National Center for Education Statistics, 2007-2008) </a:t>
            </a:r>
          </a:p>
          <a:p>
            <a:pPr lvl="1"/>
            <a:endParaRPr lang="en-US" sz="2400" dirty="0" smtClean="0"/>
          </a:p>
        </p:txBody>
      </p:sp>
      <p:sp>
        <p:nvSpPr>
          <p:cNvPr id="5" name="Slide Number Placeholder 4"/>
          <p:cNvSpPr>
            <a:spLocks noGrp="1"/>
          </p:cNvSpPr>
          <p:nvPr>
            <p:ph type="sldNum" sz="quarter" idx="12"/>
          </p:nvPr>
        </p:nvSpPr>
        <p:spPr/>
        <p:txBody>
          <a:bodyPr/>
          <a:lstStyle/>
          <a:p>
            <a:pPr>
              <a:defRPr/>
            </a:pPr>
            <a:fld id="{6FC40136-5D67-4566-B286-A54B9C286EC8}" type="slidenum">
              <a:rPr lang="en-US" smtClean="0"/>
              <a:pPr>
                <a:defRPr/>
              </a:pPr>
              <a:t>26</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8229600" cy="762000"/>
          </a:xfrm>
        </p:spPr>
        <p:txBody>
          <a:bodyPr/>
          <a:lstStyle/>
          <a:p>
            <a:r>
              <a:rPr lang="en-US" sz="3600" dirty="0" smtClean="0"/>
              <a:t>How did we measure wiki quality?</a:t>
            </a:r>
            <a:endParaRPr lang="en-US" sz="3600" dirty="0"/>
          </a:p>
        </p:txBody>
      </p:sp>
      <p:sp>
        <p:nvSpPr>
          <p:cNvPr id="3" name="Content Placeholder 2"/>
          <p:cNvSpPr>
            <a:spLocks noGrp="1"/>
          </p:cNvSpPr>
          <p:nvPr>
            <p:ph idx="1"/>
          </p:nvPr>
        </p:nvSpPr>
        <p:spPr>
          <a:xfrm>
            <a:off x="609600" y="1600200"/>
            <a:ext cx="8229600" cy="3687763"/>
          </a:xfrm>
        </p:spPr>
        <p:txBody>
          <a:bodyPr/>
          <a:lstStyle/>
          <a:p>
            <a:r>
              <a:rPr lang="en-US" sz="2800" dirty="0" smtClean="0"/>
              <a:t>Sample wiki quality at 7, 14, 30, 60, 100, and 400 days</a:t>
            </a:r>
          </a:p>
          <a:p>
            <a:r>
              <a:rPr lang="en-US" sz="2800" dirty="0" smtClean="0"/>
              <a:t>Two raters independently apply wiki quality instrument</a:t>
            </a:r>
          </a:p>
          <a:p>
            <a:pPr lvl="1"/>
            <a:r>
              <a:rPr lang="en-US" sz="2400" dirty="0" smtClean="0"/>
              <a:t>All raters must code “training set” of wikis within 1.5 points of master coders</a:t>
            </a:r>
          </a:p>
          <a:p>
            <a:pPr lvl="1"/>
            <a:r>
              <a:rPr lang="en-US" sz="2400" dirty="0" smtClean="0"/>
              <a:t>Weekly meetings while coding to discuss categories, difficult cases, etc. </a:t>
            </a:r>
          </a:p>
          <a:p>
            <a:r>
              <a:rPr lang="en-US" sz="2800" dirty="0" smtClean="0"/>
              <a:t>Third rater reconciles disagreements</a:t>
            </a:r>
            <a:endParaRPr lang="en-US" sz="2400" dirty="0" smtClean="0"/>
          </a:p>
          <a:p>
            <a:pPr lvl="1"/>
            <a:endParaRPr lang="en-US" sz="2400" dirty="0" smtClean="0"/>
          </a:p>
        </p:txBody>
      </p:sp>
      <p:sp>
        <p:nvSpPr>
          <p:cNvPr id="5" name="Slide Number Placeholder 4"/>
          <p:cNvSpPr>
            <a:spLocks noGrp="1"/>
          </p:cNvSpPr>
          <p:nvPr>
            <p:ph type="sldNum" sz="quarter" idx="12"/>
          </p:nvPr>
        </p:nvSpPr>
        <p:spPr/>
        <p:txBody>
          <a:bodyPr/>
          <a:lstStyle/>
          <a:p>
            <a:pPr>
              <a:defRPr/>
            </a:pPr>
            <a:fld id="{6FC40136-5D67-4566-B286-A54B9C286EC8}" type="slidenum">
              <a:rPr lang="en-US" smtClean="0"/>
              <a:pPr>
                <a:defRPr/>
              </a:pPr>
              <a:t>27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200"/>
            <a:ext cx="8839200" cy="1143000"/>
          </a:xfrm>
        </p:spPr>
        <p:txBody>
          <a:bodyPr/>
          <a:lstStyle/>
          <a:p>
            <a:r>
              <a:rPr lang="en-US" sz="3600" dirty="0" smtClean="0"/>
              <a:t>Data Analytic Strategy:</a:t>
            </a:r>
            <a:br>
              <a:rPr lang="en-US" sz="3600" dirty="0" smtClean="0"/>
            </a:br>
            <a:r>
              <a:rPr lang="en-US" sz="3600" dirty="0" smtClean="0"/>
              <a:t>Multilevel Model for Change</a:t>
            </a:r>
            <a:endParaRPr lang="en-US" sz="3600" dirty="0"/>
          </a:p>
        </p:txBody>
      </p:sp>
      <p:sp>
        <p:nvSpPr>
          <p:cNvPr id="7168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684" name="Rectangle 4"/>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1685" name="Picture 5"/>
          <p:cNvPicPr>
            <a:picLocks noChangeAspect="1" noChangeArrowheads="1"/>
          </p:cNvPicPr>
          <p:nvPr/>
        </p:nvPicPr>
        <p:blipFill>
          <a:blip r:embed="rId2" cstate="print"/>
          <a:srcRect/>
          <a:stretch>
            <a:fillRect/>
          </a:stretch>
        </p:blipFill>
        <p:spPr bwMode="auto">
          <a:xfrm>
            <a:off x="1752600" y="2362200"/>
            <a:ext cx="5628349" cy="1807268"/>
          </a:xfrm>
          <a:prstGeom prst="rect">
            <a:avLst/>
          </a:prstGeom>
          <a:noFill/>
          <a:ln w="9525">
            <a:noFill/>
            <a:miter lim="800000"/>
            <a:headEnd/>
            <a:tailEnd/>
          </a:ln>
        </p:spPr>
      </p:pic>
      <p:pic>
        <p:nvPicPr>
          <p:cNvPr id="71686" name="Picture 6"/>
          <p:cNvPicPr>
            <a:picLocks noChangeAspect="1" noChangeArrowheads="1"/>
          </p:cNvPicPr>
          <p:nvPr/>
        </p:nvPicPr>
        <p:blipFill>
          <a:blip r:embed="rId3" cstate="print"/>
          <a:srcRect/>
          <a:stretch>
            <a:fillRect/>
          </a:stretch>
        </p:blipFill>
        <p:spPr bwMode="auto">
          <a:xfrm>
            <a:off x="1828800" y="3886200"/>
            <a:ext cx="5060351" cy="223757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Demographics</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Agenda</a:t>
            </a:r>
            <a:endParaRPr lang="en-US" dirty="0"/>
          </a:p>
        </p:txBody>
      </p:sp>
      <p:sp>
        <p:nvSpPr>
          <p:cNvPr id="3" name="Content Placeholder 2"/>
          <p:cNvSpPr>
            <a:spLocks noGrp="1"/>
          </p:cNvSpPr>
          <p:nvPr>
            <p:ph idx="1"/>
          </p:nvPr>
        </p:nvSpPr>
        <p:spPr>
          <a:xfrm>
            <a:off x="228600" y="1600200"/>
            <a:ext cx="8763000" cy="3687763"/>
          </a:xfrm>
        </p:spPr>
        <p:txBody>
          <a:bodyPr/>
          <a:lstStyle/>
          <a:p>
            <a:r>
              <a:rPr lang="en-US" dirty="0" smtClean="0"/>
              <a:t>Motivate the study of wikis</a:t>
            </a:r>
          </a:p>
          <a:p>
            <a:r>
              <a:rPr lang="en-US" dirty="0" smtClean="0"/>
              <a:t>Map out a broad research agenda for studying wiki usage at scale</a:t>
            </a:r>
          </a:p>
          <a:p>
            <a:r>
              <a:rPr lang="en-US" dirty="0" smtClean="0"/>
              <a:t>Delve into two specific studies</a:t>
            </a:r>
            <a:endParaRPr lang="en-US" dirty="0" smtClean="0"/>
          </a:p>
          <a:p>
            <a:pPr lvl="1"/>
            <a:r>
              <a:rPr lang="en-US" dirty="0" smtClean="0"/>
              <a:t>Describe findings about how teachers assess quality in wiki learning environments</a:t>
            </a:r>
          </a:p>
          <a:p>
            <a:pPr lvl="1"/>
            <a:r>
              <a:rPr lang="en-US" dirty="0" smtClean="0"/>
              <a:t>Characterize the state of wiki usage in US, K-12 settings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6528"/>
            <a:ext cx="8229600" cy="1143000"/>
          </a:xfrm>
        </p:spPr>
        <p:txBody>
          <a:bodyPr/>
          <a:lstStyle/>
          <a:p>
            <a:r>
              <a:rPr lang="en-US" sz="3200" dirty="0" smtClean="0"/>
              <a:t>What subjects are wikis used for? (n=411)</a:t>
            </a:r>
            <a:endParaRPr lang="en-US" sz="3200" dirty="0"/>
          </a:p>
        </p:txBody>
      </p:sp>
      <p:graphicFrame>
        <p:nvGraphicFramePr>
          <p:cNvPr id="4" name="Content Placeholder 3"/>
          <p:cNvGraphicFramePr>
            <a:graphicFrameLocks noGrp="1"/>
          </p:cNvGraphicFramePr>
          <p:nvPr>
            <p:ph idx="1"/>
          </p:nvPr>
        </p:nvGraphicFramePr>
        <p:xfrm>
          <a:off x="0" y="1828800"/>
          <a:ext cx="9144000" cy="5029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1143000"/>
          </a:xfrm>
        </p:spPr>
        <p:txBody>
          <a:bodyPr/>
          <a:lstStyle/>
          <a:p>
            <a:r>
              <a:rPr lang="en-US" sz="3200" dirty="0" smtClean="0"/>
              <a:t>What Grade Levels are K-12 wikis used in? (n=411)</a:t>
            </a:r>
            <a:endParaRPr lang="en-US" sz="3200" dirty="0"/>
          </a:p>
        </p:txBody>
      </p:sp>
      <p:graphicFrame>
        <p:nvGraphicFramePr>
          <p:cNvPr id="4" name="Content Placeholder 3"/>
          <p:cNvGraphicFramePr>
            <a:graphicFrameLocks noGrp="1"/>
          </p:cNvGraphicFramePr>
          <p:nvPr>
            <p:ph idx="1"/>
          </p:nvPr>
        </p:nvGraphicFramePr>
        <p:xfrm>
          <a:off x="381000" y="2057400"/>
          <a:ext cx="8229600" cy="4572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304800" y="1676400"/>
          <a:ext cx="80010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21506" name="Text Box 2"/>
          <p:cNvSpPr txBox="1">
            <a:spLocks noChangeArrowheads="1"/>
          </p:cNvSpPr>
          <p:nvPr/>
        </p:nvSpPr>
        <p:spPr bwMode="auto">
          <a:xfrm>
            <a:off x="1219200" y="6189396"/>
            <a:ext cx="7162800" cy="685800"/>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                        (231)                 (463)                  (694)                    (926)                (1157)</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Time in seconds (days)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 name="Table 7"/>
          <p:cNvGraphicFramePr>
            <a:graphicFrameLocks noGrp="1"/>
          </p:cNvGraphicFramePr>
          <p:nvPr/>
        </p:nvGraphicFramePr>
        <p:xfrm>
          <a:off x="3429000" y="1295400"/>
          <a:ext cx="4114800" cy="3154680"/>
        </p:xfrm>
        <a:graphic>
          <a:graphicData uri="http://schemas.openxmlformats.org/drawingml/2006/table">
            <a:tbl>
              <a:tblPr/>
              <a:tblGrid>
                <a:gridCol w="1526094"/>
                <a:gridCol w="1251396"/>
                <a:gridCol w="1337310"/>
              </a:tblGrid>
              <a:tr h="555362">
                <a:tc>
                  <a:txBody>
                    <a:bodyPr/>
                    <a:lstStyle/>
                    <a:p>
                      <a:pPr marL="0" marR="0" algn="ctr">
                        <a:lnSpc>
                          <a:spcPct val="115000"/>
                        </a:lnSpc>
                        <a:spcBef>
                          <a:spcPts val="0"/>
                        </a:spcBef>
                        <a:spcAft>
                          <a:spcPts val="0"/>
                        </a:spcAft>
                      </a:pPr>
                      <a:r>
                        <a:rPr lang="en-US" sz="1800" b="1" dirty="0">
                          <a:latin typeface="Calibri"/>
                          <a:ea typeface="Calibri"/>
                          <a:cs typeface="Times New Roman"/>
                        </a:rPr>
                        <a:t>Estimated Lifetimes</a:t>
                      </a:r>
                      <a:endParaRPr lang="en-US" sz="1800" dirty="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latin typeface="Calibri"/>
                          <a:ea typeface="Calibri"/>
                          <a:cs typeface="Times New Roman"/>
                        </a:rPr>
                        <a:t>Seconds</a:t>
                      </a:r>
                      <a:endParaRPr lang="en-US" sz="180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latin typeface="Calibri"/>
                          <a:ea typeface="Calibri"/>
                          <a:cs typeface="Times New Roman"/>
                        </a:rPr>
                        <a:t>Days</a:t>
                      </a:r>
                      <a:endParaRPr lang="en-US" sz="180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286084">
                <a:tc>
                  <a:txBody>
                    <a:bodyPr/>
                    <a:lstStyle/>
                    <a:p>
                      <a:pPr marL="0" marR="0" algn="ctr">
                        <a:lnSpc>
                          <a:spcPct val="115000"/>
                        </a:lnSpc>
                        <a:spcBef>
                          <a:spcPts val="0"/>
                        </a:spcBef>
                        <a:spcAft>
                          <a:spcPts val="0"/>
                        </a:spcAft>
                      </a:pPr>
                      <a:r>
                        <a:rPr lang="en-US" sz="1800" i="1">
                          <a:latin typeface="Calibri"/>
                          <a:ea typeface="Calibri"/>
                          <a:cs typeface="Times New Roman"/>
                        </a:rPr>
                        <a:t>All PBworks</a:t>
                      </a:r>
                      <a:endParaRPr lang="en-US" sz="18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endParaRPr lang="en-US" sz="18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endParaRPr lang="en-US" sz="18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269278">
                <a:tc>
                  <a:txBody>
                    <a:bodyPr/>
                    <a:lstStyle/>
                    <a:p>
                      <a:pPr marL="0" marR="0" algn="ctr">
                        <a:lnSpc>
                          <a:spcPct val="115000"/>
                        </a:lnSpc>
                        <a:spcBef>
                          <a:spcPts val="0"/>
                        </a:spcBef>
                        <a:spcAft>
                          <a:spcPts val="0"/>
                        </a:spcAft>
                      </a:pPr>
                      <a:r>
                        <a:rPr lang="en-US" sz="1800">
                          <a:latin typeface="Calibri"/>
                          <a:ea typeface="Calibri"/>
                          <a:cs typeface="Times New Roman"/>
                        </a:rPr>
                        <a:t>25%</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800">
                          <a:latin typeface="Calibri"/>
                          <a:ea typeface="Calibri"/>
                          <a:cs typeface="Times New Roman"/>
                        </a:rPr>
                        <a:t>250</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800">
                          <a:latin typeface="Calibri"/>
                          <a:ea typeface="Calibri"/>
                          <a:cs typeface="Times New Roman"/>
                        </a:rPr>
                        <a:t>&lt;1</a:t>
                      </a:r>
                    </a:p>
                  </a:txBody>
                  <a:tcPr marL="68580" marR="68580" marT="0" marB="0">
                    <a:lnL>
                      <a:noFill/>
                    </a:lnL>
                    <a:lnR>
                      <a:noFill/>
                    </a:lnR>
                    <a:lnT>
                      <a:noFill/>
                    </a:lnT>
                    <a:lnB>
                      <a:noFill/>
                    </a:lnB>
                  </a:tcPr>
                </a:tc>
              </a:tr>
              <a:tr h="269278">
                <a:tc>
                  <a:txBody>
                    <a:bodyPr/>
                    <a:lstStyle/>
                    <a:p>
                      <a:pPr marL="0" marR="0" algn="ctr">
                        <a:lnSpc>
                          <a:spcPct val="115000"/>
                        </a:lnSpc>
                        <a:spcBef>
                          <a:spcPts val="0"/>
                        </a:spcBef>
                        <a:spcAft>
                          <a:spcPts val="0"/>
                        </a:spcAft>
                      </a:pPr>
                      <a:r>
                        <a:rPr lang="en-US" sz="1800">
                          <a:latin typeface="Calibri"/>
                          <a:ea typeface="Calibri"/>
                          <a:cs typeface="Times New Roman"/>
                        </a:rPr>
                        <a:t>50%</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800">
                          <a:latin typeface="Calibri"/>
                          <a:ea typeface="Calibri"/>
                          <a:cs typeface="Times New Roman"/>
                        </a:rPr>
                        <a:t>123,613</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800" dirty="0">
                          <a:latin typeface="Calibri"/>
                          <a:ea typeface="Calibri"/>
                          <a:cs typeface="Times New Roman"/>
                        </a:rPr>
                        <a:t>1.4</a:t>
                      </a:r>
                    </a:p>
                  </a:txBody>
                  <a:tcPr marL="68580" marR="68580" marT="0" marB="0">
                    <a:lnL>
                      <a:noFill/>
                    </a:lnL>
                    <a:lnR>
                      <a:noFill/>
                    </a:lnR>
                    <a:lnT>
                      <a:noFill/>
                    </a:lnT>
                    <a:lnB>
                      <a:noFill/>
                    </a:lnB>
                  </a:tcPr>
                </a:tc>
              </a:tr>
              <a:tr h="269278">
                <a:tc>
                  <a:txBody>
                    <a:bodyPr/>
                    <a:lstStyle/>
                    <a:p>
                      <a:pPr marL="0" marR="0" algn="ctr">
                        <a:lnSpc>
                          <a:spcPct val="115000"/>
                        </a:lnSpc>
                        <a:spcBef>
                          <a:spcPts val="0"/>
                        </a:spcBef>
                        <a:spcAft>
                          <a:spcPts val="0"/>
                        </a:spcAft>
                      </a:pPr>
                      <a:r>
                        <a:rPr lang="en-US" sz="1800">
                          <a:latin typeface="Calibri"/>
                          <a:ea typeface="Calibri"/>
                          <a:cs typeface="Times New Roman"/>
                        </a:rPr>
                        <a:t>75%</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Calibri"/>
                          <a:ea typeface="Calibri"/>
                          <a:cs typeface="Times New Roman"/>
                        </a:rPr>
                        <a:t>5,282,874</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Calibri"/>
                          <a:ea typeface="Calibri"/>
                          <a:cs typeface="Times New Roman"/>
                        </a:rPr>
                        <a:t>61.1</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286084">
                <a:tc>
                  <a:txBody>
                    <a:bodyPr/>
                    <a:lstStyle/>
                    <a:p>
                      <a:pPr marL="0" marR="0" algn="ctr">
                        <a:lnSpc>
                          <a:spcPct val="115000"/>
                        </a:lnSpc>
                        <a:spcBef>
                          <a:spcPts val="0"/>
                        </a:spcBef>
                        <a:spcAft>
                          <a:spcPts val="0"/>
                        </a:spcAft>
                      </a:pPr>
                      <a:r>
                        <a:rPr lang="en-US" sz="1800" i="1">
                          <a:latin typeface="Calibri"/>
                          <a:ea typeface="Calibri"/>
                          <a:cs typeface="Times New Roman"/>
                        </a:rPr>
                        <a:t>K-12 Wikis</a:t>
                      </a:r>
                      <a:endParaRPr lang="en-US" sz="18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endParaRPr lang="en-US" sz="18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endParaRPr lang="en-US" sz="18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269278">
                <a:tc>
                  <a:txBody>
                    <a:bodyPr/>
                    <a:lstStyle/>
                    <a:p>
                      <a:pPr marL="0" marR="0" algn="ctr">
                        <a:lnSpc>
                          <a:spcPct val="115000"/>
                        </a:lnSpc>
                        <a:spcBef>
                          <a:spcPts val="0"/>
                        </a:spcBef>
                        <a:spcAft>
                          <a:spcPts val="0"/>
                        </a:spcAft>
                      </a:pPr>
                      <a:r>
                        <a:rPr lang="en-US" sz="1800">
                          <a:latin typeface="Calibri"/>
                          <a:ea typeface="Calibri"/>
                          <a:cs typeface="Times New Roman"/>
                        </a:rPr>
                        <a:t>25%</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800">
                          <a:latin typeface="Calibri"/>
                          <a:ea typeface="Calibri"/>
                          <a:cs typeface="Times New Roman"/>
                        </a:rPr>
                        <a:t>2,721</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800">
                          <a:latin typeface="Calibri"/>
                          <a:ea typeface="Calibri"/>
                          <a:cs typeface="Times New Roman"/>
                        </a:rPr>
                        <a:t>&lt;1</a:t>
                      </a:r>
                    </a:p>
                  </a:txBody>
                  <a:tcPr marL="68580" marR="68580" marT="0" marB="0">
                    <a:lnL>
                      <a:noFill/>
                    </a:lnL>
                    <a:lnR>
                      <a:noFill/>
                    </a:lnR>
                    <a:lnT>
                      <a:noFill/>
                    </a:lnT>
                    <a:lnB>
                      <a:noFill/>
                    </a:lnB>
                  </a:tcPr>
                </a:tc>
              </a:tr>
              <a:tr h="269278">
                <a:tc>
                  <a:txBody>
                    <a:bodyPr/>
                    <a:lstStyle/>
                    <a:p>
                      <a:pPr marL="0" marR="0" algn="ctr">
                        <a:lnSpc>
                          <a:spcPct val="115000"/>
                        </a:lnSpc>
                        <a:spcBef>
                          <a:spcPts val="0"/>
                        </a:spcBef>
                        <a:spcAft>
                          <a:spcPts val="0"/>
                        </a:spcAft>
                      </a:pPr>
                      <a:r>
                        <a:rPr lang="en-US" sz="1800">
                          <a:latin typeface="Calibri"/>
                          <a:ea typeface="Calibri"/>
                          <a:cs typeface="Times New Roman"/>
                        </a:rPr>
                        <a:t>50%</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800">
                          <a:latin typeface="Calibri"/>
                          <a:ea typeface="Calibri"/>
                          <a:cs typeface="Times New Roman"/>
                        </a:rPr>
                        <a:t>763,195</a:t>
                      </a: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800">
                          <a:latin typeface="Calibri"/>
                          <a:ea typeface="Calibri"/>
                          <a:cs typeface="Times New Roman"/>
                        </a:rPr>
                        <a:t>8.8</a:t>
                      </a:r>
                    </a:p>
                  </a:txBody>
                  <a:tcPr marL="68580" marR="68580" marT="0" marB="0">
                    <a:lnL>
                      <a:noFill/>
                    </a:lnL>
                    <a:lnR>
                      <a:noFill/>
                    </a:lnR>
                    <a:lnT>
                      <a:noFill/>
                    </a:lnT>
                    <a:lnB>
                      <a:noFill/>
                    </a:lnB>
                  </a:tcPr>
                </a:tc>
              </a:tr>
              <a:tr h="269278">
                <a:tc>
                  <a:txBody>
                    <a:bodyPr/>
                    <a:lstStyle/>
                    <a:p>
                      <a:pPr marL="0" marR="0" algn="ctr">
                        <a:lnSpc>
                          <a:spcPct val="115000"/>
                        </a:lnSpc>
                        <a:spcBef>
                          <a:spcPts val="0"/>
                        </a:spcBef>
                        <a:spcAft>
                          <a:spcPts val="0"/>
                        </a:spcAft>
                      </a:pPr>
                      <a:r>
                        <a:rPr lang="en-US" sz="1800">
                          <a:latin typeface="Calibri"/>
                          <a:ea typeface="Calibri"/>
                          <a:cs typeface="Times New Roman"/>
                        </a:rPr>
                        <a:t>75%</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dirty="0">
                          <a:solidFill>
                            <a:schemeClr val="tx1"/>
                          </a:solidFill>
                          <a:latin typeface="Calibri"/>
                          <a:ea typeface="Calibri"/>
                          <a:cs typeface="Times New Roman"/>
                        </a:rPr>
                        <a:t>12,590,074</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Calibri"/>
                          <a:ea typeface="Calibri"/>
                          <a:cs typeface="Times New Roman"/>
                        </a:rPr>
                        <a:t>145.7</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6" name="Rectangle 5"/>
          <p:cNvSpPr/>
          <p:nvPr/>
        </p:nvSpPr>
        <p:spPr>
          <a:xfrm>
            <a:off x="4038600" y="0"/>
            <a:ext cx="5105400" cy="830997"/>
          </a:xfrm>
          <a:prstGeom prst="rect">
            <a:avLst/>
          </a:prstGeom>
        </p:spPr>
        <p:txBody>
          <a:bodyPr wrap="square">
            <a:spAutoFit/>
          </a:bodyPr>
          <a:lstStyle/>
          <a:p>
            <a:pPr algn="ctr"/>
            <a:r>
              <a:rPr lang="en-US" sz="2400" dirty="0" smtClean="0">
                <a:solidFill>
                  <a:schemeClr val="bg1">
                    <a:lumMod val="10000"/>
                  </a:schemeClr>
                </a:solidFill>
              </a:rPr>
              <a:t>How long do K-12 wikis persist? (n=411)</a:t>
            </a:r>
            <a:endParaRPr lang="en-US" sz="2400" dirty="0">
              <a:solidFill>
                <a:schemeClr val="bg1">
                  <a:lumMod val="10000"/>
                </a:schemeClr>
              </a:solidFill>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FC40136-5D67-4566-B286-A54B9C286EC8}" type="slidenum">
              <a:rPr lang="en-US" smtClean="0"/>
              <a:pPr>
                <a:defRPr/>
              </a:pPr>
              <a:t>33</a:t>
            </a:fld>
            <a:endParaRPr lang="en-US"/>
          </a:p>
        </p:txBody>
      </p:sp>
      <p:sp>
        <p:nvSpPr>
          <p:cNvPr id="10" name="Title 9"/>
          <p:cNvSpPr>
            <a:spLocks noGrp="1"/>
          </p:cNvSpPr>
          <p:nvPr>
            <p:ph type="title"/>
          </p:nvPr>
        </p:nvSpPr>
        <p:spPr/>
        <p:txBody>
          <a:bodyPr/>
          <a:lstStyle/>
          <a:p>
            <a:endParaRPr lang="en-US"/>
          </a:p>
        </p:txBody>
      </p:sp>
      <p:pic>
        <p:nvPicPr>
          <p:cNvPr id="43011" name="Picture 3"/>
          <p:cNvPicPr>
            <a:picLocks noChangeAspect="1" noChangeArrowheads="1"/>
          </p:cNvPicPr>
          <p:nvPr/>
        </p:nvPicPr>
        <p:blipFill>
          <a:blip r:embed="rId2" cstate="print"/>
          <a:srcRect/>
          <a:stretch>
            <a:fillRect/>
          </a:stretch>
        </p:blipFill>
        <p:spPr bwMode="auto">
          <a:xfrm>
            <a:off x="609600" y="896004"/>
            <a:ext cx="7543800" cy="5409184"/>
          </a:xfrm>
          <a:prstGeom prst="rect">
            <a:avLst/>
          </a:prstGeom>
          <a:noFill/>
          <a:ln w="9525">
            <a:noFill/>
            <a:miter lim="800000"/>
            <a:headEnd/>
            <a:tailEnd/>
          </a:ln>
        </p:spPr>
      </p:pic>
      <p:sp>
        <p:nvSpPr>
          <p:cNvPr id="14" name="Rectangle 13"/>
          <p:cNvSpPr/>
          <p:nvPr/>
        </p:nvSpPr>
        <p:spPr>
          <a:xfrm>
            <a:off x="63064" y="6243140"/>
            <a:ext cx="8090336" cy="646331"/>
          </a:xfrm>
          <a:prstGeom prst="rect">
            <a:avLst/>
          </a:prstGeom>
        </p:spPr>
        <p:txBody>
          <a:bodyPr wrap="square">
            <a:spAutoFit/>
          </a:bodyPr>
          <a:lstStyle/>
          <a:p>
            <a:r>
              <a:rPr lang="en-US" dirty="0" smtClean="0"/>
              <a:t>Estimated survivor functions for wikis hosted by Title I eligible (n=110) and non-Title I eligible schools (n=146). </a:t>
            </a:r>
            <a:endParaRPr lang="en-US"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1143000"/>
          </a:xfrm>
        </p:spPr>
        <p:txBody>
          <a:bodyPr/>
          <a:lstStyle/>
          <a:p>
            <a:r>
              <a:rPr lang="en-US" dirty="0" smtClean="0"/>
              <a:t>What is the distribution of wiki quality?</a:t>
            </a:r>
            <a:br>
              <a:rPr lang="en-US" dirty="0" smtClean="0"/>
            </a:br>
            <a:r>
              <a:rPr lang="en-US" dirty="0" smtClean="0"/>
              <a:t>Are great wikis born or made?</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sz="2800" dirty="0" smtClean="0"/>
              <a:t>Prototypical wiki quality trajectory, controlling for % FRPL and subject area (n=259)</a:t>
            </a:r>
            <a:endParaRPr lang="en-US" sz="2800" dirty="0"/>
          </a:p>
        </p:txBody>
      </p:sp>
      <p:graphicFrame>
        <p:nvGraphicFramePr>
          <p:cNvPr id="4" name="Content Placeholder 3"/>
          <p:cNvGraphicFramePr>
            <a:graphicFrameLocks noGrp="1"/>
          </p:cNvGraphicFramePr>
          <p:nvPr>
            <p:ph idx="1"/>
          </p:nvPr>
        </p:nvGraphicFramePr>
        <p:xfrm>
          <a:off x="457200" y="1981200"/>
          <a:ext cx="8229600" cy="4876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Prototypical Quality Trajectories for Domain Scale Scores (0-1) of Participation, Expert Thinking, Complex Communication, and New Media Literacy, controlling for SES (n=259).</a:t>
            </a:r>
            <a:endParaRPr lang="en-US" sz="2000" dirty="0"/>
          </a:p>
        </p:txBody>
      </p:sp>
      <p:graphicFrame>
        <p:nvGraphicFramePr>
          <p:cNvPr id="6" name="Content Placeholder 5"/>
          <p:cNvGraphicFramePr>
            <a:graphicFrameLocks noGrp="1"/>
          </p:cNvGraphicFramePr>
          <p:nvPr>
            <p:ph idx="1"/>
          </p:nvPr>
        </p:nvGraphicFramePr>
        <p:xfrm>
          <a:off x="228600" y="2286000"/>
          <a:ext cx="8458200" cy="4419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sz="2800" dirty="0" smtClean="0"/>
              <a:t>Prototypical wiki quality trajectories created in High-SES (10% FRPL) and Low-SES (90% FRPL) schools, controlling subject area (n=259)</a:t>
            </a:r>
            <a:endParaRPr lang="en-US" sz="2800" dirty="0"/>
          </a:p>
        </p:txBody>
      </p:sp>
      <p:graphicFrame>
        <p:nvGraphicFramePr>
          <p:cNvPr id="6" name="Chart 5"/>
          <p:cNvGraphicFramePr/>
          <p:nvPr/>
        </p:nvGraphicFramePr>
        <p:xfrm>
          <a:off x="304800" y="1985962"/>
          <a:ext cx="8382000" cy="464343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sz="2800" dirty="0" smtClean="0"/>
              <a:t>Prototypical wiki quality trajectories in subject areas, controlling for SES (n=259)</a:t>
            </a:r>
            <a:endParaRPr lang="en-US" sz="2800" dirty="0"/>
          </a:p>
        </p:txBody>
      </p:sp>
      <p:graphicFrame>
        <p:nvGraphicFramePr>
          <p:cNvPr id="4" name="Chart 3"/>
          <p:cNvGraphicFramePr/>
          <p:nvPr/>
        </p:nvGraphicFramePr>
        <p:xfrm>
          <a:off x="533400" y="1985962"/>
          <a:ext cx="8001000" cy="464343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dirty="0" smtClean="0"/>
              <a:t>Takeaways</a:t>
            </a:r>
            <a:endParaRPr lang="en-US" dirty="0"/>
          </a:p>
        </p:txBody>
      </p:sp>
      <p:sp>
        <p:nvSpPr>
          <p:cNvPr id="3" name="Content Placeholder 2"/>
          <p:cNvSpPr>
            <a:spLocks noGrp="1"/>
          </p:cNvSpPr>
          <p:nvPr>
            <p:ph idx="1"/>
          </p:nvPr>
        </p:nvSpPr>
        <p:spPr>
          <a:xfrm>
            <a:off x="457200" y="1752600"/>
            <a:ext cx="8229600" cy="3687763"/>
          </a:xfrm>
        </p:spPr>
        <p:txBody>
          <a:bodyPr/>
          <a:lstStyle/>
          <a:p>
            <a:r>
              <a:rPr lang="en-US" dirty="0" smtClean="0"/>
              <a:t>Teachers want to use wikis to develop 21</a:t>
            </a:r>
            <a:r>
              <a:rPr lang="en-US" baseline="30000" dirty="0" smtClean="0"/>
              <a:t>st</a:t>
            </a:r>
            <a:r>
              <a:rPr lang="en-US" dirty="0" smtClean="0"/>
              <a:t> century skills</a:t>
            </a:r>
          </a:p>
          <a:p>
            <a:pPr lvl="1"/>
            <a:r>
              <a:rPr lang="en-US" dirty="0" smtClean="0"/>
              <a:t>BUT most teachers assess procedural compliance in wikis</a:t>
            </a:r>
          </a:p>
          <a:p>
            <a:r>
              <a:rPr lang="en-US" dirty="0" smtClean="0"/>
              <a:t>Wikis are widely adopted in K-12 </a:t>
            </a:r>
            <a:r>
              <a:rPr lang="en-US" dirty="0" err="1" smtClean="0"/>
              <a:t>setttings</a:t>
            </a:r>
            <a:endParaRPr lang="en-US" dirty="0" smtClean="0"/>
          </a:p>
          <a:p>
            <a:pPr lvl="1"/>
            <a:r>
              <a:rPr lang="en-US" dirty="0" smtClean="0"/>
              <a:t>BUT most wikis are teacher-centered, content-delivery devices</a:t>
            </a:r>
          </a:p>
          <a:p>
            <a:pPr lvl="1"/>
            <a:r>
              <a:rPr lang="en-US" dirty="0" smtClean="0"/>
              <a:t>AND are more persistently and efficaciously used in wealthier schools</a:t>
            </a:r>
          </a:p>
          <a:p>
            <a:r>
              <a:rPr lang="en-US" dirty="0" smtClean="0"/>
              <a:t>Great wikis are born; initial norms matter</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smtClean="0"/>
              <a:t>Why Study Wikis?</a:t>
            </a:r>
            <a:endParaRPr lang="en-US" dirty="0"/>
          </a:p>
        </p:txBody>
      </p:sp>
      <p:sp>
        <p:nvSpPr>
          <p:cNvPr id="3" name="Content Placeholder 2"/>
          <p:cNvSpPr>
            <a:spLocks noGrp="1"/>
          </p:cNvSpPr>
          <p:nvPr>
            <p:ph idx="1"/>
          </p:nvPr>
        </p:nvSpPr>
        <p:spPr>
          <a:xfrm>
            <a:off x="457200" y="1600200"/>
            <a:ext cx="8229600" cy="3687763"/>
          </a:xfrm>
        </p:spPr>
        <p:txBody>
          <a:bodyPr/>
          <a:lstStyle/>
          <a:p>
            <a:r>
              <a:rPr lang="en-US" dirty="0" smtClean="0"/>
              <a:t>Web 2.0 is Transforming Society</a:t>
            </a:r>
          </a:p>
          <a:p>
            <a:r>
              <a:rPr lang="en-US" dirty="0" smtClean="0"/>
              <a:t>Widespread Adoption in K-12 Settings</a:t>
            </a:r>
          </a:p>
          <a:p>
            <a:pPr lvl="1"/>
            <a:r>
              <a:rPr lang="en-US" dirty="0" smtClean="0"/>
              <a:t>40% of teachers report using blogs or wikis in instruction (FRSS)</a:t>
            </a:r>
          </a:p>
          <a:p>
            <a:pPr lvl="1"/>
            <a:r>
              <a:rPr lang="en-US" dirty="0" smtClean="0"/>
              <a:t>20% of teachers report having students contribute to blogs or wikis (FRSS)</a:t>
            </a:r>
          </a:p>
          <a:p>
            <a:r>
              <a:rPr lang="en-US" dirty="0" smtClean="0"/>
              <a:t>Democratic, student-centered architecture</a:t>
            </a:r>
          </a:p>
          <a:p>
            <a:r>
              <a:rPr lang="en-US" dirty="0" smtClean="0"/>
              <a:t>New Sources of Data (A Watershed?) </a:t>
            </a:r>
          </a:p>
          <a:p>
            <a:pPr lvl="1"/>
            <a:r>
              <a:rPr lang="en-US" dirty="0" err="1" smtClean="0"/>
              <a:t>SCalable</a:t>
            </a:r>
            <a:r>
              <a:rPr lang="en-US" dirty="0" smtClean="0"/>
              <a:t>, Real-time, </a:t>
            </a:r>
            <a:r>
              <a:rPr lang="en-US" dirty="0" smtClean="0"/>
              <a:t>Individual </a:t>
            </a:r>
            <a:r>
              <a:rPr lang="en-US" dirty="0" smtClean="0"/>
              <a:t>Behavior and Learning (SCRIBL) data</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FC40136-5D67-4566-B286-A54B9C286EC8}" type="slidenum">
              <a:rPr lang="en-US" smtClean="0"/>
              <a:pPr>
                <a:defRPr/>
              </a:pPr>
              <a:t>40</a:t>
            </a:fld>
            <a:endParaRPr lang="en-US"/>
          </a:p>
        </p:txBody>
      </p:sp>
      <p:cxnSp>
        <p:nvCxnSpPr>
          <p:cNvPr id="8" name="Elbow Connector 7"/>
          <p:cNvCxnSpPr/>
          <p:nvPr/>
        </p:nvCxnSpPr>
        <p:spPr>
          <a:xfrm>
            <a:off x="982724" y="1676400"/>
            <a:ext cx="7010400" cy="4114800"/>
          </a:xfrm>
          <a:prstGeom prst="bentConnector3">
            <a:avLst>
              <a:gd name="adj1" fmla="val 75"/>
            </a:avLst>
          </a:prstGeom>
          <a:ln>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5766" y="1516110"/>
            <a:ext cx="914400" cy="45720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3">
                    <a:lumMod val="10000"/>
                  </a:schemeClr>
                </a:solidFill>
              </a:rPr>
              <a:t>1,000K</a:t>
            </a:r>
            <a:endParaRPr lang="en-US" sz="1400" dirty="0">
              <a:solidFill>
                <a:schemeClr val="accent3">
                  <a:lumMod val="10000"/>
                </a:schemeClr>
              </a:solidFill>
            </a:endParaRPr>
          </a:p>
        </p:txBody>
      </p:sp>
      <p:sp>
        <p:nvSpPr>
          <p:cNvPr id="17" name="Rectangle 16"/>
          <p:cNvSpPr/>
          <p:nvPr/>
        </p:nvSpPr>
        <p:spPr>
          <a:xfrm>
            <a:off x="0" y="2816756"/>
            <a:ext cx="914400" cy="45720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3">
                    <a:lumMod val="10000"/>
                  </a:schemeClr>
                </a:solidFill>
              </a:rPr>
              <a:t>10K</a:t>
            </a:r>
            <a:endParaRPr lang="en-US" sz="1400" dirty="0">
              <a:solidFill>
                <a:schemeClr val="accent3">
                  <a:lumMod val="10000"/>
                </a:schemeClr>
              </a:solidFill>
            </a:endParaRPr>
          </a:p>
        </p:txBody>
      </p:sp>
      <p:sp>
        <p:nvSpPr>
          <p:cNvPr id="18" name="Rectangle 17"/>
          <p:cNvSpPr/>
          <p:nvPr/>
        </p:nvSpPr>
        <p:spPr>
          <a:xfrm>
            <a:off x="0" y="3426356"/>
            <a:ext cx="914400" cy="45720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3">
                    <a:lumMod val="10000"/>
                  </a:schemeClr>
                </a:solidFill>
              </a:rPr>
              <a:t>1,000</a:t>
            </a:r>
            <a:endParaRPr lang="en-US" sz="1400" dirty="0">
              <a:solidFill>
                <a:schemeClr val="accent3">
                  <a:lumMod val="10000"/>
                </a:schemeClr>
              </a:solidFill>
            </a:endParaRPr>
          </a:p>
        </p:txBody>
      </p:sp>
      <p:sp>
        <p:nvSpPr>
          <p:cNvPr id="19" name="Rectangle 18"/>
          <p:cNvSpPr/>
          <p:nvPr/>
        </p:nvSpPr>
        <p:spPr>
          <a:xfrm>
            <a:off x="0" y="4054352"/>
            <a:ext cx="914400" cy="45720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3">
                    <a:lumMod val="10000"/>
                  </a:schemeClr>
                </a:solidFill>
              </a:rPr>
              <a:t>100</a:t>
            </a:r>
            <a:endParaRPr lang="en-US" sz="1400" dirty="0">
              <a:solidFill>
                <a:schemeClr val="accent3">
                  <a:lumMod val="10000"/>
                </a:schemeClr>
              </a:solidFill>
            </a:endParaRPr>
          </a:p>
        </p:txBody>
      </p:sp>
      <p:sp>
        <p:nvSpPr>
          <p:cNvPr id="20" name="Rectangle 19"/>
          <p:cNvSpPr/>
          <p:nvPr/>
        </p:nvSpPr>
        <p:spPr>
          <a:xfrm>
            <a:off x="0" y="4698114"/>
            <a:ext cx="914400" cy="45720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3">
                    <a:lumMod val="10000"/>
                  </a:schemeClr>
                </a:solidFill>
              </a:rPr>
              <a:t>10</a:t>
            </a:r>
            <a:endParaRPr lang="en-US" sz="1400" dirty="0">
              <a:solidFill>
                <a:schemeClr val="accent3">
                  <a:lumMod val="10000"/>
                </a:schemeClr>
              </a:solidFill>
            </a:endParaRPr>
          </a:p>
        </p:txBody>
      </p:sp>
      <p:sp>
        <p:nvSpPr>
          <p:cNvPr id="21" name="Rectangle 20"/>
          <p:cNvSpPr/>
          <p:nvPr/>
        </p:nvSpPr>
        <p:spPr>
          <a:xfrm>
            <a:off x="31532" y="5410200"/>
            <a:ext cx="914400" cy="45720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3">
                    <a:lumMod val="10000"/>
                  </a:schemeClr>
                </a:solidFill>
              </a:rPr>
              <a:t>1</a:t>
            </a:r>
            <a:endParaRPr lang="en-US" sz="1400" dirty="0">
              <a:solidFill>
                <a:schemeClr val="accent3">
                  <a:lumMod val="10000"/>
                </a:schemeClr>
              </a:solidFill>
            </a:endParaRPr>
          </a:p>
        </p:txBody>
      </p:sp>
      <p:sp>
        <p:nvSpPr>
          <p:cNvPr id="22" name="Rectangle 21"/>
          <p:cNvSpPr/>
          <p:nvPr/>
        </p:nvSpPr>
        <p:spPr>
          <a:xfrm>
            <a:off x="0" y="2209800"/>
            <a:ext cx="914400" cy="45720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3">
                    <a:lumMod val="10000"/>
                  </a:schemeClr>
                </a:solidFill>
              </a:rPr>
              <a:t>100K</a:t>
            </a:r>
            <a:endParaRPr lang="en-US" sz="1400" dirty="0">
              <a:solidFill>
                <a:schemeClr val="accent3">
                  <a:lumMod val="10000"/>
                </a:schemeClr>
              </a:solidFill>
            </a:endParaRPr>
          </a:p>
        </p:txBody>
      </p:sp>
      <p:sp>
        <p:nvSpPr>
          <p:cNvPr id="23" name="Rectangle 22"/>
          <p:cNvSpPr/>
          <p:nvPr/>
        </p:nvSpPr>
        <p:spPr>
          <a:xfrm>
            <a:off x="0" y="990600"/>
            <a:ext cx="914400" cy="45720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3">
                    <a:lumMod val="10000"/>
                  </a:schemeClr>
                </a:solidFill>
              </a:rPr>
              <a:t># of Cases</a:t>
            </a:r>
            <a:endParaRPr lang="en-US" b="1" dirty="0">
              <a:solidFill>
                <a:schemeClr val="accent3">
                  <a:lumMod val="10000"/>
                </a:schemeClr>
              </a:solidFill>
            </a:endParaRPr>
          </a:p>
        </p:txBody>
      </p:sp>
      <p:sp>
        <p:nvSpPr>
          <p:cNvPr id="24" name="Rectangle 23"/>
          <p:cNvSpPr/>
          <p:nvPr/>
        </p:nvSpPr>
        <p:spPr>
          <a:xfrm>
            <a:off x="2219325" y="5930464"/>
            <a:ext cx="914400" cy="45720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3">
                    <a:lumMod val="10000"/>
                  </a:schemeClr>
                </a:solidFill>
              </a:rPr>
              <a:t>Days</a:t>
            </a:r>
            <a:endParaRPr lang="en-US" sz="1400" dirty="0">
              <a:solidFill>
                <a:schemeClr val="accent3">
                  <a:lumMod val="10000"/>
                </a:schemeClr>
              </a:solidFill>
            </a:endParaRPr>
          </a:p>
        </p:txBody>
      </p:sp>
      <p:sp>
        <p:nvSpPr>
          <p:cNvPr id="25" name="Rectangle 24"/>
          <p:cNvSpPr/>
          <p:nvPr/>
        </p:nvSpPr>
        <p:spPr>
          <a:xfrm>
            <a:off x="3752850" y="5943600"/>
            <a:ext cx="914400" cy="45720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3">
                    <a:lumMod val="10000"/>
                  </a:schemeClr>
                </a:solidFill>
              </a:rPr>
              <a:t>Weeks</a:t>
            </a:r>
            <a:endParaRPr lang="en-US" sz="1400" dirty="0">
              <a:solidFill>
                <a:schemeClr val="accent3">
                  <a:lumMod val="10000"/>
                </a:schemeClr>
              </a:solidFill>
            </a:endParaRPr>
          </a:p>
        </p:txBody>
      </p:sp>
      <p:sp>
        <p:nvSpPr>
          <p:cNvPr id="26" name="Rectangle 25"/>
          <p:cNvSpPr/>
          <p:nvPr/>
        </p:nvSpPr>
        <p:spPr>
          <a:xfrm>
            <a:off x="5331370" y="5925204"/>
            <a:ext cx="914400" cy="45720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3">
                    <a:lumMod val="10000"/>
                  </a:schemeClr>
                </a:solidFill>
              </a:rPr>
              <a:t>Months</a:t>
            </a:r>
            <a:endParaRPr lang="en-US" sz="1400" dirty="0">
              <a:solidFill>
                <a:schemeClr val="accent3">
                  <a:lumMod val="10000"/>
                </a:schemeClr>
              </a:solidFill>
            </a:endParaRPr>
          </a:p>
        </p:txBody>
      </p:sp>
      <p:sp>
        <p:nvSpPr>
          <p:cNvPr id="27" name="Rectangle 26"/>
          <p:cNvSpPr/>
          <p:nvPr/>
        </p:nvSpPr>
        <p:spPr>
          <a:xfrm>
            <a:off x="7010400" y="5943600"/>
            <a:ext cx="914400" cy="45720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3">
                    <a:lumMod val="10000"/>
                  </a:schemeClr>
                </a:solidFill>
              </a:rPr>
              <a:t>Years</a:t>
            </a:r>
            <a:endParaRPr lang="en-US" sz="1400" dirty="0">
              <a:solidFill>
                <a:schemeClr val="accent3">
                  <a:lumMod val="10000"/>
                </a:schemeClr>
              </a:solidFill>
            </a:endParaRPr>
          </a:p>
        </p:txBody>
      </p:sp>
      <p:sp>
        <p:nvSpPr>
          <p:cNvPr id="28" name="Rounded Rectangle 27"/>
          <p:cNvSpPr/>
          <p:nvPr/>
        </p:nvSpPr>
        <p:spPr>
          <a:xfrm>
            <a:off x="4019550" y="5029200"/>
            <a:ext cx="1295400" cy="685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accent3">
                    <a:lumMod val="10000"/>
                  </a:schemeClr>
                </a:solidFill>
              </a:rPr>
              <a:t>Design Research</a:t>
            </a:r>
            <a:endParaRPr lang="en-US" dirty="0">
              <a:solidFill>
                <a:schemeClr val="accent3">
                  <a:lumMod val="10000"/>
                </a:schemeClr>
              </a:solidFill>
            </a:endParaRPr>
          </a:p>
        </p:txBody>
      </p:sp>
      <p:sp>
        <p:nvSpPr>
          <p:cNvPr id="29" name="Rounded Rectangle 28"/>
          <p:cNvSpPr/>
          <p:nvPr/>
        </p:nvSpPr>
        <p:spPr>
          <a:xfrm>
            <a:off x="1663264" y="3825752"/>
            <a:ext cx="1295400" cy="685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accent3">
                    <a:lumMod val="10000"/>
                  </a:schemeClr>
                </a:solidFill>
              </a:rPr>
              <a:t>Interviews</a:t>
            </a:r>
            <a:endParaRPr lang="en-US" dirty="0">
              <a:solidFill>
                <a:schemeClr val="accent3">
                  <a:lumMod val="10000"/>
                </a:schemeClr>
              </a:solidFill>
            </a:endParaRPr>
          </a:p>
        </p:txBody>
      </p:sp>
      <p:sp>
        <p:nvSpPr>
          <p:cNvPr id="30" name="Rounded Rectangle 29"/>
          <p:cNvSpPr/>
          <p:nvPr/>
        </p:nvSpPr>
        <p:spPr>
          <a:xfrm>
            <a:off x="1638300" y="3083456"/>
            <a:ext cx="1295400" cy="685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accent3">
                    <a:lumMod val="10000"/>
                  </a:schemeClr>
                </a:solidFill>
              </a:rPr>
              <a:t>Surveys</a:t>
            </a:r>
            <a:endParaRPr lang="en-US" dirty="0">
              <a:solidFill>
                <a:schemeClr val="accent3">
                  <a:lumMod val="10000"/>
                </a:schemeClr>
              </a:solidFill>
            </a:endParaRPr>
          </a:p>
        </p:txBody>
      </p:sp>
      <p:sp>
        <p:nvSpPr>
          <p:cNvPr id="31" name="Rounded Rectangle 30"/>
          <p:cNvSpPr/>
          <p:nvPr/>
        </p:nvSpPr>
        <p:spPr>
          <a:xfrm>
            <a:off x="990600" y="1752600"/>
            <a:ext cx="1600200" cy="609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accent3">
                    <a:lumMod val="10000"/>
                  </a:schemeClr>
                </a:solidFill>
              </a:rPr>
              <a:t>Simulations</a:t>
            </a:r>
            <a:endParaRPr lang="en-US" dirty="0">
              <a:solidFill>
                <a:schemeClr val="accent3">
                  <a:lumMod val="10000"/>
                </a:schemeClr>
              </a:solidFill>
            </a:endParaRPr>
          </a:p>
        </p:txBody>
      </p:sp>
      <p:sp>
        <p:nvSpPr>
          <p:cNvPr id="32" name="Rounded Rectangle 31"/>
          <p:cNvSpPr/>
          <p:nvPr/>
        </p:nvSpPr>
        <p:spPr>
          <a:xfrm>
            <a:off x="6705600" y="2362200"/>
            <a:ext cx="1295400" cy="685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accent3">
                    <a:lumMod val="10000"/>
                  </a:schemeClr>
                </a:solidFill>
              </a:rPr>
              <a:t>Semantic Analysis</a:t>
            </a:r>
            <a:endParaRPr lang="en-US" dirty="0">
              <a:solidFill>
                <a:schemeClr val="accent3">
                  <a:lumMod val="10000"/>
                </a:schemeClr>
              </a:solidFill>
            </a:endParaRPr>
          </a:p>
        </p:txBody>
      </p:sp>
      <p:sp>
        <p:nvSpPr>
          <p:cNvPr id="34" name="Rounded Rectangle 33"/>
          <p:cNvSpPr/>
          <p:nvPr/>
        </p:nvSpPr>
        <p:spPr>
          <a:xfrm>
            <a:off x="5334000" y="3581400"/>
            <a:ext cx="1447800" cy="762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accent3">
                    <a:lumMod val="10000"/>
                  </a:schemeClr>
                </a:solidFill>
              </a:rPr>
              <a:t>Content Analysis</a:t>
            </a:r>
            <a:endParaRPr lang="en-US" dirty="0">
              <a:solidFill>
                <a:schemeClr val="accent3">
                  <a:lumMod val="10000"/>
                </a:schemeClr>
              </a:solidFill>
            </a:endParaRPr>
          </a:p>
        </p:txBody>
      </p:sp>
      <p:sp>
        <p:nvSpPr>
          <p:cNvPr id="35" name="Rounded Rectangle 34"/>
          <p:cNvSpPr/>
          <p:nvPr/>
        </p:nvSpPr>
        <p:spPr>
          <a:xfrm>
            <a:off x="2590800" y="4572000"/>
            <a:ext cx="1447800" cy="685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accent3">
                    <a:lumMod val="10000"/>
                  </a:schemeClr>
                </a:solidFill>
              </a:rPr>
              <a:t>Discursive Analysis</a:t>
            </a:r>
            <a:endParaRPr lang="en-US" dirty="0">
              <a:solidFill>
                <a:schemeClr val="accent3">
                  <a:lumMod val="10000"/>
                </a:schemeClr>
              </a:solidFill>
            </a:endParaRPr>
          </a:p>
        </p:txBody>
      </p:sp>
      <p:sp>
        <p:nvSpPr>
          <p:cNvPr id="36" name="Rounded Rectangle 35"/>
          <p:cNvSpPr/>
          <p:nvPr/>
        </p:nvSpPr>
        <p:spPr>
          <a:xfrm>
            <a:off x="5638800" y="5105400"/>
            <a:ext cx="1752600" cy="609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accent3">
                    <a:lumMod val="10000"/>
                  </a:schemeClr>
                </a:solidFill>
              </a:rPr>
              <a:t>Observational Research</a:t>
            </a:r>
            <a:endParaRPr lang="en-US" dirty="0">
              <a:solidFill>
                <a:schemeClr val="accent3">
                  <a:lumMod val="10000"/>
                </a:schemeClr>
              </a:solidFill>
            </a:endParaRPr>
          </a:p>
        </p:txBody>
      </p:sp>
      <p:sp>
        <p:nvSpPr>
          <p:cNvPr id="38" name="Rectangle 37"/>
          <p:cNvSpPr/>
          <p:nvPr/>
        </p:nvSpPr>
        <p:spPr>
          <a:xfrm>
            <a:off x="2057400" y="6353502"/>
            <a:ext cx="4495800" cy="45720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3">
                    <a:lumMod val="10000"/>
                  </a:schemeClr>
                </a:solidFill>
              </a:rPr>
              <a:t>Duration of data collection and capture</a:t>
            </a:r>
            <a:endParaRPr lang="en-US" b="1" dirty="0">
              <a:solidFill>
                <a:schemeClr val="accent3">
                  <a:lumMod val="10000"/>
                </a:schemeClr>
              </a:solidFill>
            </a:endParaRPr>
          </a:p>
        </p:txBody>
      </p:sp>
      <p:sp>
        <p:nvSpPr>
          <p:cNvPr id="39" name="Rectangle 38"/>
          <p:cNvSpPr/>
          <p:nvPr/>
        </p:nvSpPr>
        <p:spPr>
          <a:xfrm>
            <a:off x="1663264" y="1040528"/>
            <a:ext cx="5181600" cy="45720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3">
                    <a:lumMod val="10000"/>
                  </a:schemeClr>
                </a:solidFill>
              </a:rPr>
              <a:t>Time/Scale Web 2.0 Research State Space</a:t>
            </a:r>
            <a:endParaRPr lang="en-US" sz="2400" b="1" dirty="0">
              <a:solidFill>
                <a:schemeClr val="accent3">
                  <a:lumMod val="10000"/>
                </a:schemeClr>
              </a:solidFill>
            </a:endParaRPr>
          </a:p>
        </p:txBody>
      </p:sp>
      <p:pic>
        <p:nvPicPr>
          <p:cNvPr id="5132" name="Picture 12" descr="C:\Users\Justin\AppData\Local\Microsoft\Windows\Temporary Internet Files\Content.IE5\8SF6NXHC\MCj04338700000[1].png"/>
          <p:cNvPicPr>
            <a:picLocks noChangeAspect="1" noChangeArrowheads="1"/>
          </p:cNvPicPr>
          <p:nvPr/>
        </p:nvPicPr>
        <p:blipFill>
          <a:blip r:embed="rId2" cstate="print"/>
          <a:srcRect/>
          <a:stretch>
            <a:fillRect/>
          </a:stretch>
        </p:blipFill>
        <p:spPr bwMode="auto">
          <a:xfrm>
            <a:off x="723900" y="3810000"/>
            <a:ext cx="1219200" cy="1219200"/>
          </a:xfrm>
          <a:prstGeom prst="rect">
            <a:avLst/>
          </a:prstGeom>
          <a:noFill/>
        </p:spPr>
      </p:pic>
      <p:pic>
        <p:nvPicPr>
          <p:cNvPr id="5135" name="Picture 15" descr="C:\Users\Justin\AppData\Local\Microsoft\Windows\Temporary Internet Files\Content.IE5\JUBVUSOT\MCj03969480000[1].wmf"/>
          <p:cNvPicPr>
            <a:picLocks noChangeAspect="1" noChangeArrowheads="1"/>
          </p:cNvPicPr>
          <p:nvPr/>
        </p:nvPicPr>
        <p:blipFill>
          <a:blip r:embed="rId3" cstate="print"/>
          <a:srcRect/>
          <a:stretch>
            <a:fillRect/>
          </a:stretch>
        </p:blipFill>
        <p:spPr bwMode="auto">
          <a:xfrm>
            <a:off x="4800600" y="1295400"/>
            <a:ext cx="1838858" cy="1641348"/>
          </a:xfrm>
          <a:prstGeom prst="rect">
            <a:avLst/>
          </a:prstGeom>
          <a:noFill/>
        </p:spPr>
      </p:pic>
      <p:sp>
        <p:nvSpPr>
          <p:cNvPr id="33" name="Rounded Rectangle 32"/>
          <p:cNvSpPr/>
          <p:nvPr/>
        </p:nvSpPr>
        <p:spPr>
          <a:xfrm>
            <a:off x="6705600" y="1463566"/>
            <a:ext cx="12954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accent3">
                    <a:lumMod val="10000"/>
                  </a:schemeClr>
                </a:solidFill>
              </a:rPr>
              <a:t>Modeling Usage Statistics</a:t>
            </a:r>
            <a:endParaRPr lang="en-US" dirty="0">
              <a:solidFill>
                <a:schemeClr val="accent3">
                  <a:lumMod val="10000"/>
                </a:schemeClr>
              </a:solidFill>
            </a:endParaRPr>
          </a:p>
        </p:txBody>
      </p:sp>
      <p:sp>
        <p:nvSpPr>
          <p:cNvPr id="37" name="Rectangle 36"/>
          <p:cNvSpPr/>
          <p:nvPr/>
        </p:nvSpPr>
        <p:spPr>
          <a:xfrm>
            <a:off x="1028700" y="5930464"/>
            <a:ext cx="914400" cy="45720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3">
                    <a:lumMod val="10000"/>
                  </a:schemeClr>
                </a:solidFill>
              </a:rPr>
              <a:t>Seconds</a:t>
            </a:r>
            <a:endParaRPr lang="en-US" sz="1400" dirty="0">
              <a:solidFill>
                <a:schemeClr val="accent3">
                  <a:lumMod val="10000"/>
                </a:schemeClr>
              </a:solidFill>
            </a:endParaRPr>
          </a:p>
        </p:txBody>
      </p:sp>
      <p:sp>
        <p:nvSpPr>
          <p:cNvPr id="40" name="Rounded Rectangle 39"/>
          <p:cNvSpPr/>
          <p:nvPr/>
        </p:nvSpPr>
        <p:spPr>
          <a:xfrm>
            <a:off x="1028700" y="5029200"/>
            <a:ext cx="1447800" cy="685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accent3">
                    <a:lumMod val="10000"/>
                  </a:schemeClr>
                </a:solidFill>
              </a:rPr>
              <a:t>Biometric Analysis</a:t>
            </a:r>
            <a:endParaRPr lang="en-US" dirty="0">
              <a:solidFill>
                <a:schemeClr val="accent3">
                  <a:lumMod val="10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35"/>
                                        </p:tgtEl>
                                        <p:attrNameLst>
                                          <p:attrName>style.visibility</p:attrName>
                                        </p:attrNameLst>
                                      </p:cBhvr>
                                      <p:to>
                                        <p:strVal val="visible"/>
                                      </p:to>
                                    </p:set>
                                    <p:animEffect transition="in" filter="fade">
                                      <p:cBhvr>
                                        <p:cTn id="7" dur="1000"/>
                                        <p:tgtEl>
                                          <p:spTgt spid="5135"/>
                                        </p:tgtEl>
                                      </p:cBhvr>
                                    </p:animEffect>
                                  </p:childTnLst>
                                </p:cTn>
                              </p:par>
                              <p:par>
                                <p:cTn id="8" presetID="10" presetClass="entr" presetSubtype="0" fill="hold" nodeType="withEffect">
                                  <p:stCondLst>
                                    <p:cond delay="0"/>
                                  </p:stCondLst>
                                  <p:childTnLst>
                                    <p:set>
                                      <p:cBhvr>
                                        <p:cTn id="9" dur="1" fill="hold">
                                          <p:stCondLst>
                                            <p:cond delay="0"/>
                                          </p:stCondLst>
                                        </p:cTn>
                                        <p:tgtEl>
                                          <p:spTgt spid="5132"/>
                                        </p:tgtEl>
                                        <p:attrNameLst>
                                          <p:attrName>style.visibility</p:attrName>
                                        </p:attrNameLst>
                                      </p:cBhvr>
                                      <p:to>
                                        <p:strVal val="visible"/>
                                      </p:to>
                                    </p:set>
                                    <p:animEffect transition="in" filter="fade">
                                      <p:cBhvr>
                                        <p:cTn id="10" dur="1000"/>
                                        <p:tgtEl>
                                          <p:spTgt spid="5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68816"/>
            <a:ext cx="8229600" cy="457200"/>
          </a:xfrm>
        </p:spPr>
        <p:txBody>
          <a:bodyPr/>
          <a:lstStyle/>
          <a:p>
            <a:r>
              <a:rPr lang="en-US" sz="3600" dirty="0" smtClean="0"/>
              <a:t>Questions for discussion</a:t>
            </a:r>
            <a:endParaRPr lang="en-US" sz="3600" dirty="0"/>
          </a:p>
        </p:txBody>
      </p:sp>
      <p:sp>
        <p:nvSpPr>
          <p:cNvPr id="3" name="Content Placeholder 2"/>
          <p:cNvSpPr>
            <a:spLocks noGrp="1"/>
          </p:cNvSpPr>
          <p:nvPr>
            <p:ph idx="1"/>
          </p:nvPr>
        </p:nvSpPr>
        <p:spPr>
          <a:xfrm>
            <a:off x="457200" y="1066800"/>
            <a:ext cx="8229600" cy="4449763"/>
          </a:xfrm>
        </p:spPr>
        <p:txBody>
          <a:bodyPr/>
          <a:lstStyle/>
          <a:p>
            <a:r>
              <a:rPr lang="en-US" sz="2400" dirty="0" smtClean="0"/>
              <a:t>How can we support teachers in assessing 21</a:t>
            </a:r>
            <a:r>
              <a:rPr lang="en-US" sz="2400" baseline="30000" dirty="0" smtClean="0"/>
              <a:t>st</a:t>
            </a:r>
            <a:r>
              <a:rPr lang="en-US" sz="2400" dirty="0" smtClean="0"/>
              <a:t> century skill development in online learning environment?</a:t>
            </a:r>
          </a:p>
          <a:p>
            <a:r>
              <a:rPr lang="en-US" sz="2400" dirty="0" smtClean="0"/>
              <a:t>What kinds of targeted interventions would support teachers in using wikis to develop 21</a:t>
            </a:r>
            <a:r>
              <a:rPr lang="en-US" sz="2400" baseline="30000" dirty="0" smtClean="0"/>
              <a:t>st</a:t>
            </a:r>
            <a:r>
              <a:rPr lang="en-US" sz="2400" dirty="0" smtClean="0"/>
              <a:t> century skills?</a:t>
            </a:r>
          </a:p>
          <a:p>
            <a:r>
              <a:rPr lang="en-US" sz="2400" dirty="0" smtClean="0"/>
              <a:t>What kinds of actionable advice can we give teachers about wikis design, knowing that high quality wikis start at high levels of quality?</a:t>
            </a:r>
          </a:p>
          <a:p>
            <a:r>
              <a:rPr lang="en-US" sz="2400" dirty="0" smtClean="0"/>
              <a:t>What kinds of targeted interventions in schools serving low-income students would close the “second digital divide” of usage?</a:t>
            </a:r>
          </a:p>
          <a:p>
            <a:r>
              <a:rPr lang="en-US" sz="2400" dirty="0" smtClean="0"/>
              <a:t>How can a national perspective on wiki usage help situate and contextualize local studies?</a:t>
            </a:r>
          </a:p>
          <a:p>
            <a:r>
              <a:rPr lang="en-US" sz="2400" dirty="0" smtClean="0"/>
              <a:t>How can we leverage other forms of SCRIBL data to characterize Web 2.0 usage at scale?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Deck</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p:cNvPicPr>
            <a:picLocks noChangeAspect="1" noChangeArrowheads="1"/>
          </p:cNvPicPr>
          <p:nvPr/>
        </p:nvPicPr>
        <p:blipFill>
          <a:blip r:embed="rId2" cstate="print"/>
          <a:srcRect/>
          <a:stretch>
            <a:fillRect/>
          </a:stretch>
        </p:blipFill>
        <p:spPr bwMode="auto">
          <a:xfrm>
            <a:off x="91073" y="1078173"/>
            <a:ext cx="8970562" cy="5063319"/>
          </a:xfrm>
          <a:prstGeom prst="rect">
            <a:avLst/>
          </a:prstGeom>
          <a:noFill/>
          <a:ln w="9525">
            <a:noFill/>
            <a:miter lim="800000"/>
            <a:headEnd/>
            <a:tailEnd/>
          </a:ln>
        </p:spPr>
      </p:pic>
      <p:sp>
        <p:nvSpPr>
          <p:cNvPr id="6" name="Donut 5"/>
          <p:cNvSpPr/>
          <p:nvPr/>
        </p:nvSpPr>
        <p:spPr>
          <a:xfrm>
            <a:off x="7315200" y="1514901"/>
            <a:ext cx="832513" cy="696036"/>
          </a:xfrm>
          <a:prstGeom prst="donut">
            <a:avLst>
              <a:gd name="adj" fmla="val 73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srcRect/>
          <a:stretch>
            <a:fillRect/>
          </a:stretch>
        </p:blipFill>
        <p:spPr bwMode="auto">
          <a:xfrm>
            <a:off x="259308" y="1472641"/>
            <a:ext cx="8564112" cy="456798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cstate="print"/>
          <a:srcRect/>
          <a:stretch>
            <a:fillRect/>
          </a:stretch>
        </p:blipFill>
        <p:spPr bwMode="auto">
          <a:xfrm>
            <a:off x="194150" y="1392071"/>
            <a:ext cx="8757000" cy="455586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341195" y="1066799"/>
          <a:ext cx="8543498" cy="559330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682388" y="1241946"/>
            <a:ext cx="7183272" cy="5387454"/>
          </a:xfrm>
          <a:prstGeom prst="rect">
            <a:avLst/>
          </a:prstGeom>
          <a:noFill/>
          <a:ln w="9525">
            <a:noFill/>
            <a:miter lim="800000"/>
            <a:headEnd/>
            <a:tailEnd/>
          </a:ln>
        </p:spPr>
      </p:pic>
      <p:sp>
        <p:nvSpPr>
          <p:cNvPr id="3" name="TextBox 2"/>
          <p:cNvSpPr txBox="1"/>
          <p:nvPr/>
        </p:nvSpPr>
        <p:spPr>
          <a:xfrm>
            <a:off x="2385500" y="1146410"/>
            <a:ext cx="4572000" cy="646331"/>
          </a:xfrm>
          <a:prstGeom prst="rect">
            <a:avLst/>
          </a:prstGeom>
          <a:solidFill>
            <a:schemeClr val="accent3"/>
          </a:solidFill>
        </p:spPr>
        <p:txBody>
          <a:bodyPr wrap="square" rtlCol="0">
            <a:spAutoFit/>
          </a:bodyPr>
          <a:lstStyle/>
          <a:p>
            <a:pPr algn="ctr"/>
            <a:r>
              <a:rPr lang="en-US" dirty="0" smtClean="0"/>
              <a:t>Moving average of wiki development measured in page saves</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1143000"/>
          </a:xfrm>
        </p:spPr>
        <p:txBody>
          <a:bodyPr/>
          <a:lstStyle/>
          <a:p>
            <a:r>
              <a:rPr lang="en-US" sz="3600" dirty="0" smtClean="0"/>
              <a:t>Distributed Collaborative Learning Communities Project:</a:t>
            </a:r>
            <a:br>
              <a:rPr lang="en-US" sz="3600" dirty="0" smtClean="0"/>
            </a:br>
            <a:r>
              <a:rPr lang="en-US" sz="3600" dirty="0" smtClean="0"/>
              <a:t>Web 2.0 in K-12 Settings</a:t>
            </a:r>
            <a:br>
              <a:rPr lang="en-US" sz="3600" dirty="0" smtClean="0"/>
            </a:br>
            <a:endParaRPr lang="en-US" sz="3600" dirty="0"/>
          </a:p>
        </p:txBody>
      </p:sp>
      <p:sp>
        <p:nvSpPr>
          <p:cNvPr id="3" name="Content Placeholder 2"/>
          <p:cNvSpPr>
            <a:spLocks noGrp="1"/>
          </p:cNvSpPr>
          <p:nvPr>
            <p:ph idx="1"/>
          </p:nvPr>
        </p:nvSpPr>
        <p:spPr>
          <a:xfrm>
            <a:off x="609600" y="2895600"/>
            <a:ext cx="8229600" cy="3687763"/>
          </a:xfrm>
        </p:spPr>
        <p:txBody>
          <a:bodyPr>
            <a:normAutofit fontScale="92500"/>
          </a:bodyPr>
          <a:lstStyle/>
          <a:p>
            <a:r>
              <a:rPr lang="en-US" b="1" dirty="0" smtClean="0">
                <a:latin typeface="Comic Sans MS" pitchFamily="66" charset="0"/>
              </a:rPr>
              <a:t>Excellence: </a:t>
            </a:r>
            <a:r>
              <a:rPr lang="en-US" dirty="0" smtClean="0">
                <a:latin typeface="Comic Sans MS" pitchFamily="66" charset="0"/>
              </a:rPr>
              <a:t>How do we make them good?</a:t>
            </a:r>
          </a:p>
          <a:p>
            <a:r>
              <a:rPr lang="en-US" b="1" dirty="0" smtClean="0">
                <a:latin typeface="Comic Sans MS" pitchFamily="66" charset="0"/>
              </a:rPr>
              <a:t>Equity: </a:t>
            </a:r>
            <a:r>
              <a:rPr lang="en-US" dirty="0" smtClean="0">
                <a:latin typeface="Comic Sans MS" pitchFamily="66" charset="0"/>
              </a:rPr>
              <a:t>Do only certain kids get the good </a:t>
            </a:r>
            <a:r>
              <a:rPr lang="en-US" dirty="0" smtClean="0">
                <a:latin typeface="Comic Sans MS" pitchFamily="66" charset="0"/>
              </a:rPr>
              <a:t>ones?</a:t>
            </a:r>
            <a:endParaRPr lang="en-US" dirty="0" smtClean="0">
              <a:latin typeface="Comic Sans MS" pitchFamily="66" charset="0"/>
            </a:endParaRPr>
          </a:p>
          <a:p>
            <a:r>
              <a:rPr lang="en-US" b="1" dirty="0" smtClean="0">
                <a:latin typeface="Comic Sans MS" pitchFamily="66" charset="0"/>
              </a:rPr>
              <a:t>Analytics: </a:t>
            </a:r>
            <a:r>
              <a:rPr lang="en-US" dirty="0" smtClean="0">
                <a:latin typeface="Comic Sans MS" pitchFamily="66" charset="0"/>
              </a:rPr>
              <a:t>What can we learn about learning from </a:t>
            </a:r>
            <a:r>
              <a:rPr lang="en-US" dirty="0" err="1" smtClean="0">
                <a:latin typeface="Comic Sans MS" pitchFamily="66" charset="0"/>
              </a:rPr>
              <a:t>SCalable</a:t>
            </a:r>
            <a:r>
              <a:rPr lang="en-US" dirty="0" smtClean="0">
                <a:latin typeface="Comic Sans MS" pitchFamily="66" charset="0"/>
              </a:rPr>
              <a:t>, Real-time, Individual Behavior and Learning (SCRIBL) data maintained by Web 2.0 learning</a:t>
            </a:r>
            <a:endParaRPr lang="en-US" dirty="0" smtClean="0">
              <a:latin typeface="Comic Sans MS" pitchFamily="66" charset="0"/>
            </a:endParaRPr>
          </a:p>
        </p:txBody>
      </p:sp>
      <p:sp>
        <p:nvSpPr>
          <p:cNvPr id="4" name="Slide Number Placeholder 3"/>
          <p:cNvSpPr>
            <a:spLocks noGrp="1"/>
          </p:cNvSpPr>
          <p:nvPr>
            <p:ph type="sldNum" sz="quarter" idx="12"/>
          </p:nvPr>
        </p:nvSpPr>
        <p:spPr/>
        <p:txBody>
          <a:bodyPr/>
          <a:lstStyle/>
          <a:p>
            <a:pPr>
              <a:defRPr/>
            </a:pPr>
            <a:fld id="{6FC40136-5D67-4566-B286-A54B9C286EC8}" type="slidenum">
              <a:rPr lang="en-US" smtClean="0"/>
              <a:pPr>
                <a:defRPr/>
              </a:pPr>
              <a:t>5</a:t>
            </a:fld>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good?</a:t>
            </a:r>
            <a:br>
              <a:rPr lang="en-US" dirty="0" smtClean="0"/>
            </a:br>
            <a:r>
              <a:rPr lang="en-US" sz="3200" dirty="0" smtClean="0"/>
              <a:t>Quality as 21</a:t>
            </a:r>
            <a:r>
              <a:rPr lang="en-US" sz="3200" baseline="30000" dirty="0" smtClean="0"/>
              <a:t>st</a:t>
            </a:r>
            <a:r>
              <a:rPr lang="en-US" sz="3200" dirty="0" smtClean="0"/>
              <a:t> Century Skill Development</a:t>
            </a:r>
            <a:endParaRPr lang="en-US" dirty="0"/>
          </a:p>
        </p:txBody>
      </p:sp>
      <p:sp>
        <p:nvSpPr>
          <p:cNvPr id="4" name="Oval 3"/>
          <p:cNvSpPr/>
          <p:nvPr/>
        </p:nvSpPr>
        <p:spPr>
          <a:xfrm>
            <a:off x="1145351" y="2392048"/>
            <a:ext cx="3034653" cy="276756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smtClean="0"/>
              <a:t>Expert Thinking</a:t>
            </a:r>
            <a:endParaRPr lang="en-US" sz="2800" dirty="0"/>
          </a:p>
        </p:txBody>
      </p:sp>
      <p:sp>
        <p:nvSpPr>
          <p:cNvPr id="5" name="Oval 4"/>
          <p:cNvSpPr/>
          <p:nvPr/>
        </p:nvSpPr>
        <p:spPr>
          <a:xfrm>
            <a:off x="4986768" y="2422681"/>
            <a:ext cx="3034653" cy="276756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smtClean="0"/>
              <a:t>Complex </a:t>
            </a:r>
            <a:r>
              <a:rPr lang="en-US" sz="2800" dirty="0" err="1" smtClean="0"/>
              <a:t>Communi-cation</a:t>
            </a:r>
            <a:endParaRPr lang="en-US" sz="2800" dirty="0"/>
          </a:p>
        </p:txBody>
      </p:sp>
      <p:sp>
        <p:nvSpPr>
          <p:cNvPr id="6" name="Oval 5"/>
          <p:cNvSpPr/>
          <p:nvPr/>
        </p:nvSpPr>
        <p:spPr>
          <a:xfrm>
            <a:off x="2974151" y="3992248"/>
            <a:ext cx="3034653" cy="27675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New Media Literacy</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FC40136-5D67-4566-B286-A54B9C286EC8}" type="slidenum">
              <a:rPr lang="en-US" smtClean="0"/>
              <a:pPr>
                <a:defRPr/>
              </a:pPr>
              <a:t>7</a:t>
            </a:fld>
            <a:endParaRPr lang="en-US"/>
          </a:p>
        </p:txBody>
      </p:sp>
      <p:sp>
        <p:nvSpPr>
          <p:cNvPr id="5" name="Rectangle 4"/>
          <p:cNvSpPr/>
          <p:nvPr/>
        </p:nvSpPr>
        <p:spPr>
          <a:xfrm>
            <a:off x="762000" y="4343400"/>
            <a:ext cx="1600200" cy="16764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sz="1400" b="1" dirty="0" smtClean="0"/>
              <a:t>Initial </a:t>
            </a:r>
            <a:r>
              <a:rPr lang="en-US" sz="1400" b="1" dirty="0"/>
              <a:t>Quantitative </a:t>
            </a:r>
            <a:r>
              <a:rPr lang="en-US" sz="1400" b="1" dirty="0" smtClean="0"/>
              <a:t>Analysis to Develop Sampling Strategy</a:t>
            </a:r>
            <a:endParaRPr lang="en-US" sz="1400" b="1" dirty="0"/>
          </a:p>
        </p:txBody>
      </p:sp>
      <p:sp>
        <p:nvSpPr>
          <p:cNvPr id="6" name="Rectangle 5"/>
          <p:cNvSpPr/>
          <p:nvPr/>
        </p:nvSpPr>
        <p:spPr>
          <a:xfrm>
            <a:off x="762000" y="1066800"/>
            <a:ext cx="1600200" cy="1684304"/>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sz="1400" b="1" dirty="0" smtClean="0"/>
              <a:t> Classroom Observations and Teacher Interviews to Understand Wiki Practices</a:t>
            </a:r>
            <a:endParaRPr lang="en-US" sz="1400" b="1" dirty="0"/>
          </a:p>
        </p:txBody>
      </p:sp>
      <p:sp>
        <p:nvSpPr>
          <p:cNvPr id="7" name="Rectangle 6"/>
          <p:cNvSpPr/>
          <p:nvPr/>
        </p:nvSpPr>
        <p:spPr>
          <a:xfrm>
            <a:off x="3352800" y="2438400"/>
            <a:ext cx="1371600" cy="1379504"/>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sz="1400" b="1" dirty="0" smtClean="0"/>
              <a:t>Measure Wiki Quality</a:t>
            </a:r>
            <a:endParaRPr lang="en-US" sz="1400" dirty="0"/>
          </a:p>
        </p:txBody>
      </p:sp>
      <p:sp>
        <p:nvSpPr>
          <p:cNvPr id="8" name="Rectangle 7"/>
          <p:cNvSpPr/>
          <p:nvPr/>
        </p:nvSpPr>
        <p:spPr>
          <a:xfrm>
            <a:off x="5257800" y="2362200"/>
            <a:ext cx="1371600" cy="15240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sz="1400" b="1" dirty="0" smtClean="0"/>
              <a:t>Develop Wiki Quality Trajectories</a:t>
            </a:r>
          </a:p>
        </p:txBody>
      </p:sp>
      <p:cxnSp>
        <p:nvCxnSpPr>
          <p:cNvPr id="9" name="Straight Arrow Connector 8"/>
          <p:cNvCxnSpPr>
            <a:stCxn id="6" idx="3"/>
            <a:endCxn id="7" idx="1"/>
          </p:cNvCxnSpPr>
          <p:nvPr/>
        </p:nvCxnSpPr>
        <p:spPr>
          <a:xfrm>
            <a:off x="2362200" y="1908952"/>
            <a:ext cx="990600" cy="1219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a:stCxn id="7" idx="3"/>
            <a:endCxn id="8" idx="1"/>
          </p:cNvCxnSpPr>
          <p:nvPr/>
        </p:nvCxnSpPr>
        <p:spPr>
          <a:xfrm flipV="1">
            <a:off x="4724400" y="3124200"/>
            <a:ext cx="533400" cy="395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a:stCxn id="5" idx="3"/>
            <a:endCxn id="7" idx="1"/>
          </p:cNvCxnSpPr>
          <p:nvPr/>
        </p:nvCxnSpPr>
        <p:spPr>
          <a:xfrm flipV="1">
            <a:off x="2362200" y="3128152"/>
            <a:ext cx="990600" cy="2053448"/>
          </a:xfrm>
          <a:prstGeom prst="straightConnector1">
            <a:avLst/>
          </a:prstGeom>
          <a:ln>
            <a:prstDash val="solid"/>
            <a:tailEnd type="arrow"/>
          </a:ln>
        </p:spPr>
        <p:style>
          <a:lnRef idx="3">
            <a:schemeClr val="accent2"/>
          </a:lnRef>
          <a:fillRef idx="0">
            <a:schemeClr val="accent2"/>
          </a:fillRef>
          <a:effectRef idx="2">
            <a:schemeClr val="accent2"/>
          </a:effectRef>
          <a:fontRef idx="minor">
            <a:schemeClr val="tx1"/>
          </a:fontRef>
        </p:style>
      </p:cxnSp>
      <p:sp>
        <p:nvSpPr>
          <p:cNvPr id="42" name="Rectangle 41"/>
          <p:cNvSpPr/>
          <p:nvPr/>
        </p:nvSpPr>
        <p:spPr>
          <a:xfrm>
            <a:off x="5943600" y="4267200"/>
            <a:ext cx="1143000" cy="121927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sz="1400" b="1" dirty="0" smtClean="0"/>
              <a:t>Wiki User Surveys </a:t>
            </a:r>
          </a:p>
        </p:txBody>
      </p:sp>
      <p:sp>
        <p:nvSpPr>
          <p:cNvPr id="91" name="Rectangle 90"/>
          <p:cNvSpPr/>
          <p:nvPr/>
        </p:nvSpPr>
        <p:spPr>
          <a:xfrm>
            <a:off x="762000" y="3048000"/>
            <a:ext cx="1600200" cy="1074704"/>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sz="1400" b="1" dirty="0" smtClean="0"/>
              <a:t>Literature Review of CSCL and 21</a:t>
            </a:r>
            <a:r>
              <a:rPr lang="en-US" sz="1400" b="1" baseline="30000" dirty="0" smtClean="0"/>
              <a:t>st</a:t>
            </a:r>
            <a:r>
              <a:rPr lang="en-US" sz="1400" b="1" dirty="0" smtClean="0"/>
              <a:t> C. Skill Scholarship</a:t>
            </a:r>
            <a:endParaRPr lang="en-US" sz="1400" b="1" dirty="0"/>
          </a:p>
        </p:txBody>
      </p:sp>
      <p:cxnSp>
        <p:nvCxnSpPr>
          <p:cNvPr id="92" name="Straight Arrow Connector 91"/>
          <p:cNvCxnSpPr>
            <a:stCxn id="91" idx="3"/>
            <a:endCxn id="7" idx="1"/>
          </p:cNvCxnSpPr>
          <p:nvPr/>
        </p:nvCxnSpPr>
        <p:spPr>
          <a:xfrm flipV="1">
            <a:off x="2362200" y="3128152"/>
            <a:ext cx="990600" cy="457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95" name="Title 1"/>
          <p:cNvSpPr txBox="1">
            <a:spLocks/>
          </p:cNvSpPr>
          <p:nvPr/>
        </p:nvSpPr>
        <p:spPr>
          <a:xfrm>
            <a:off x="3962400" y="110362"/>
            <a:ext cx="5181600" cy="6096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kern="0" dirty="0" smtClean="0">
                <a:solidFill>
                  <a:schemeClr val="bg1">
                    <a:lumMod val="10000"/>
                  </a:schemeClr>
                </a:solidFill>
                <a:latin typeface="+mj-lt"/>
                <a:ea typeface="+mj-ea"/>
                <a:cs typeface="+mj-cs"/>
              </a:rPr>
              <a:t>Path Diagram of Wiki Research</a:t>
            </a:r>
            <a:endParaRPr kumimoji="0" lang="en-US" sz="2800" b="0" i="0" u="none" strike="noStrike" kern="0" cap="none" spc="0" normalizeH="0" baseline="0" noProof="0" dirty="0">
              <a:ln>
                <a:noFill/>
              </a:ln>
              <a:solidFill>
                <a:schemeClr val="bg1">
                  <a:lumMod val="10000"/>
                </a:schemeClr>
              </a:solidFill>
              <a:effectLst/>
              <a:uLnTx/>
              <a:uFillTx/>
              <a:latin typeface="+mj-lt"/>
              <a:ea typeface="+mj-ea"/>
              <a:cs typeface="+mj-cs"/>
            </a:endParaRPr>
          </a:p>
        </p:txBody>
      </p:sp>
      <p:sp>
        <p:nvSpPr>
          <p:cNvPr id="18" name="Rectangle 17"/>
          <p:cNvSpPr/>
          <p:nvPr/>
        </p:nvSpPr>
        <p:spPr>
          <a:xfrm>
            <a:off x="5943600" y="914400"/>
            <a:ext cx="1143000" cy="121927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sz="1400" b="1" dirty="0" smtClean="0"/>
              <a:t>School Level SES</a:t>
            </a:r>
          </a:p>
        </p:txBody>
      </p:sp>
      <p:cxnSp>
        <p:nvCxnSpPr>
          <p:cNvPr id="19" name="Straight Arrow Connector 18"/>
          <p:cNvCxnSpPr>
            <a:stCxn id="18" idx="3"/>
          </p:cNvCxnSpPr>
          <p:nvPr/>
        </p:nvCxnSpPr>
        <p:spPr>
          <a:xfrm>
            <a:off x="7086600" y="1524035"/>
            <a:ext cx="1066800" cy="83816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1" name="Straight Arrow Connector 20"/>
          <p:cNvCxnSpPr>
            <a:stCxn id="42" idx="3"/>
          </p:cNvCxnSpPr>
          <p:nvPr/>
        </p:nvCxnSpPr>
        <p:spPr>
          <a:xfrm flipV="1">
            <a:off x="7086600" y="3657600"/>
            <a:ext cx="914400" cy="1219235"/>
          </a:xfrm>
          <a:prstGeom prst="straightConnector1">
            <a:avLst/>
          </a:prstGeom>
          <a:ln>
            <a:prstDash val="solid"/>
            <a:tailEnd type="arrow"/>
          </a:ln>
        </p:spPr>
        <p:style>
          <a:lnRef idx="3">
            <a:schemeClr val="accent2"/>
          </a:lnRef>
          <a:fillRef idx="0">
            <a:schemeClr val="accent2"/>
          </a:fillRef>
          <a:effectRef idx="2">
            <a:schemeClr val="accent2"/>
          </a:effectRef>
          <a:fontRef idx="minor">
            <a:schemeClr val="tx1"/>
          </a:fontRef>
        </p:style>
      </p:cxnSp>
      <p:sp>
        <p:nvSpPr>
          <p:cNvPr id="25" name="Rectangle 24"/>
          <p:cNvSpPr/>
          <p:nvPr/>
        </p:nvSpPr>
        <p:spPr>
          <a:xfrm>
            <a:off x="6934200" y="2362200"/>
            <a:ext cx="2057400" cy="15240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sz="1400" b="1" dirty="0" smtClean="0"/>
              <a:t>Assess How Wiki Quality Trajectories Differ by SES and Teacher Attitudes/Practices</a:t>
            </a:r>
          </a:p>
        </p:txBody>
      </p:sp>
      <p:cxnSp>
        <p:nvCxnSpPr>
          <p:cNvPr id="26" name="Straight Arrow Connector 25"/>
          <p:cNvCxnSpPr>
            <a:stCxn id="8" idx="3"/>
            <a:endCxn id="25" idx="1"/>
          </p:cNvCxnSpPr>
          <p:nvPr/>
        </p:nvCxnSpPr>
        <p:spPr>
          <a:xfrm>
            <a:off x="6629400" y="3124200"/>
            <a:ext cx="30480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9" name="Donut 28"/>
          <p:cNvSpPr/>
          <p:nvPr/>
        </p:nvSpPr>
        <p:spPr>
          <a:xfrm>
            <a:off x="152400" y="685800"/>
            <a:ext cx="2971800" cy="2514600"/>
          </a:xfrm>
          <a:prstGeom prst="donut">
            <a:avLst>
              <a:gd name="adj" fmla="val 5327"/>
            </a:avLst>
          </a:prstGeom>
          <a:solidFill>
            <a:schemeClr val="accent1">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Donut 29"/>
          <p:cNvSpPr/>
          <p:nvPr/>
        </p:nvSpPr>
        <p:spPr>
          <a:xfrm>
            <a:off x="4800600" y="533400"/>
            <a:ext cx="4343400" cy="4038600"/>
          </a:xfrm>
          <a:prstGeom prst="donut">
            <a:avLst>
              <a:gd name="adj" fmla="val 5327"/>
            </a:avLst>
          </a:prstGeom>
          <a:solidFill>
            <a:schemeClr val="accent1">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1"/>
                                        </p:tgtEl>
                                        <p:attrNameLst>
                                          <p:attrName>style.visibility</p:attrName>
                                        </p:attrNameLst>
                                      </p:cBhvr>
                                      <p:to>
                                        <p:strVal val="visible"/>
                                      </p:to>
                                    </p:set>
                                    <p:animEffect transition="in" filter="fade">
                                      <p:cBhvr>
                                        <p:cTn id="18" dur="500"/>
                                        <p:tgtEl>
                                          <p:spTgt spid="91"/>
                                        </p:tgtEl>
                                      </p:cBhvr>
                                    </p:animEffect>
                                  </p:childTnLst>
                                </p:cTn>
                              </p:par>
                              <p:par>
                                <p:cTn id="19" presetID="10" presetClass="entr" presetSubtype="0"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Effect transition="in" filter="fade">
                                      <p:cBhvr>
                                        <p:cTn id="21" dur="500"/>
                                        <p:tgtEl>
                                          <p:spTgt spid="92"/>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500"/>
                                        <p:tgtEl>
                                          <p:spTgt spid="42"/>
                                        </p:tgtEl>
                                      </p:cBhvr>
                                    </p:animEffect>
                                  </p:childTnLst>
                                </p:cTn>
                              </p:par>
                              <p:par>
                                <p:cTn id="53" presetID="10" presetClass="entr" presetSubtype="0"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500"/>
                                        <p:tgtEl>
                                          <p:spTgt spid="2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42" grpId="0" animBg="1"/>
      <p:bldP spid="91" grpId="0" animBg="1"/>
      <p:bldP spid="18" grpId="0" animBg="1"/>
      <p:bldP spid="25" grpId="0" animBg="1"/>
      <p:bldP spid="29"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teachers </a:t>
            </a:r>
            <a:r>
              <a:rPr lang="en-US" dirty="0" smtClean="0"/>
              <a:t>define </a:t>
            </a:r>
            <a:r>
              <a:rPr lang="en-US" dirty="0" smtClean="0"/>
              <a:t>wiki quality?</a:t>
            </a:r>
            <a:endParaRPr lang="en-US" dirty="0"/>
          </a:p>
        </p:txBody>
      </p:sp>
      <p:sp>
        <p:nvSpPr>
          <p:cNvPr id="3" name="Content Placeholder 2"/>
          <p:cNvSpPr>
            <a:spLocks noGrp="1"/>
          </p:cNvSpPr>
          <p:nvPr>
            <p:ph idx="1"/>
          </p:nvPr>
        </p:nvSpPr>
        <p:spPr/>
        <p:txBody>
          <a:bodyPr/>
          <a:lstStyle/>
          <a:p>
            <a:r>
              <a:rPr lang="en-US" dirty="0" smtClean="0"/>
              <a:t>Why do teachers use wikis?</a:t>
            </a:r>
          </a:p>
          <a:p>
            <a:r>
              <a:rPr lang="en-US" dirty="0" smtClean="0"/>
              <a:t>How do </a:t>
            </a:r>
            <a:r>
              <a:rPr lang="en-US" dirty="0" smtClean="0"/>
              <a:t>teachers </a:t>
            </a:r>
            <a:r>
              <a:rPr lang="en-US" dirty="0" smtClean="0"/>
              <a:t>assess quality in wiki learning environments?</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a:t>
            </a:r>
            <a:br>
              <a:rPr lang="en-US" dirty="0" smtClean="0"/>
            </a:br>
            <a:r>
              <a:rPr lang="en-US" dirty="0" smtClean="0"/>
              <a:t>Why do teachers use wikis?</a:t>
            </a:r>
            <a:endParaRPr lang="en-US" dirty="0"/>
          </a:p>
        </p:txBody>
      </p:sp>
      <p:sp>
        <p:nvSpPr>
          <p:cNvPr id="3" name="Content Placeholder 2"/>
          <p:cNvSpPr>
            <a:spLocks noGrp="1"/>
          </p:cNvSpPr>
          <p:nvPr>
            <p:ph idx="1"/>
          </p:nvPr>
        </p:nvSpPr>
        <p:spPr/>
        <p:txBody>
          <a:bodyPr/>
          <a:lstStyle/>
          <a:p>
            <a:r>
              <a:rPr lang="en-US" b="1" dirty="0" smtClean="0">
                <a:solidFill>
                  <a:schemeClr val="bg1">
                    <a:lumMod val="10000"/>
                  </a:schemeClr>
                </a:solidFill>
              </a:rPr>
              <a:t>What do you anticipate will be the benefits for students from using a wiki?</a:t>
            </a:r>
          </a:p>
          <a:p>
            <a:pPr lvl="1"/>
            <a:r>
              <a:rPr lang="en-US" b="1" dirty="0" smtClean="0">
                <a:solidFill>
                  <a:schemeClr val="bg1">
                    <a:lumMod val="10000"/>
                  </a:schemeClr>
                </a:solidFill>
              </a:rPr>
              <a:t> 193 participants in a 2010 online wiki summer camp (out of ~1250)</a:t>
            </a:r>
          </a:p>
          <a:p>
            <a:r>
              <a:rPr lang="en-US" b="1" dirty="0" smtClean="0">
                <a:solidFill>
                  <a:schemeClr val="bg1">
                    <a:lumMod val="10000"/>
                  </a:schemeClr>
                </a:solidFill>
              </a:rPr>
              <a:t>How do you plan to use your wiki?</a:t>
            </a:r>
          </a:p>
          <a:p>
            <a:pPr lvl="1"/>
            <a:r>
              <a:rPr lang="en-US" b="1" dirty="0" smtClean="0">
                <a:solidFill>
                  <a:schemeClr val="bg1">
                    <a:lumMod val="10000"/>
                  </a:schemeClr>
                </a:solidFill>
              </a:rPr>
              <a:t>667 wiki creators in summer 2010 (response rate &lt;10%)</a:t>
            </a:r>
          </a:p>
          <a:p>
            <a:endParaRPr lang="en-US" b="1" dirty="0">
              <a:solidFill>
                <a:schemeClr val="bg1">
                  <a:lumMod val="10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HGSE">
  <a:themeElements>
    <a:clrScheme name="Office Theme 13">
      <a:dk1>
        <a:srgbClr val="990000"/>
      </a:dk1>
      <a:lt1>
        <a:srgbClr val="F8F8F8"/>
      </a:lt1>
      <a:dk2>
        <a:srgbClr val="800000"/>
      </a:dk2>
      <a:lt2>
        <a:srgbClr val="5C1F00"/>
      </a:lt2>
      <a:accent1>
        <a:srgbClr val="CC3300"/>
      </a:accent1>
      <a:accent2>
        <a:srgbClr val="BE7960"/>
      </a:accent2>
      <a:accent3>
        <a:srgbClr val="FBFBFB"/>
      </a:accent3>
      <a:accent4>
        <a:srgbClr val="820000"/>
      </a:accent4>
      <a:accent5>
        <a:srgbClr val="E2ADAA"/>
      </a:accent5>
      <a:accent6>
        <a:srgbClr val="AC6D56"/>
      </a:accent6>
      <a:hlink>
        <a:srgbClr val="B1D35B"/>
      </a:hlink>
      <a:folHlink>
        <a:srgbClr val="D3A219"/>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990000"/>
        </a:dk1>
        <a:lt1>
          <a:srgbClr val="F8F8F8"/>
        </a:lt1>
        <a:dk2>
          <a:srgbClr val="800000"/>
        </a:dk2>
        <a:lt2>
          <a:srgbClr val="5C1F00"/>
        </a:lt2>
        <a:accent1>
          <a:srgbClr val="CC3300"/>
        </a:accent1>
        <a:accent2>
          <a:srgbClr val="BE7960"/>
        </a:accent2>
        <a:accent3>
          <a:srgbClr val="FBFBFB"/>
        </a:accent3>
        <a:accent4>
          <a:srgbClr val="820000"/>
        </a:accent4>
        <a:accent5>
          <a:srgbClr val="E2ADAA"/>
        </a:accent5>
        <a:accent6>
          <a:srgbClr val="AC6D56"/>
        </a:accent6>
        <a:hlink>
          <a:srgbClr val="B1D35B"/>
        </a:hlink>
        <a:folHlink>
          <a:srgbClr val="D3A21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HGSE</Template>
  <TotalTime>3665</TotalTime>
  <Words>1810</Words>
  <Application>Microsoft Office PowerPoint</Application>
  <PresentationFormat>On-screen Show (4:3)</PresentationFormat>
  <Paragraphs>279</Paragraphs>
  <Slides>47</Slides>
  <Notes>3</Notes>
  <HiddenSlides>0</HiddenSlides>
  <MMClips>0</MMClips>
  <ScaleCrop>false</ScaleCrop>
  <HeadingPairs>
    <vt:vector size="4" baseType="variant">
      <vt:variant>
        <vt:lpstr>Theme</vt:lpstr>
      </vt:variant>
      <vt:variant>
        <vt:i4>3</vt:i4>
      </vt:variant>
      <vt:variant>
        <vt:lpstr>Slide Titles</vt:lpstr>
      </vt:variant>
      <vt:variant>
        <vt:i4>47</vt:i4>
      </vt:variant>
    </vt:vector>
  </HeadingPairs>
  <TitlesOfParts>
    <vt:vector size="50" baseType="lpstr">
      <vt:lpstr>HGSE</vt:lpstr>
      <vt:lpstr>Office Theme</vt:lpstr>
      <vt:lpstr>1_Office Theme</vt:lpstr>
      <vt:lpstr>Slide 1</vt:lpstr>
      <vt:lpstr>Distributed Collaborative Learning Communities Project: Web 2.0 in K-12 Settings </vt:lpstr>
      <vt:lpstr>Agenda</vt:lpstr>
      <vt:lpstr>Why Study Wikis?</vt:lpstr>
      <vt:lpstr>Distributed Collaborative Learning Communities Project: Web 2.0 in K-12 Settings </vt:lpstr>
      <vt:lpstr>What is good? Quality as 21st Century Skill Development</vt:lpstr>
      <vt:lpstr>Slide 7</vt:lpstr>
      <vt:lpstr>How do teachers define wiki quality?</vt:lpstr>
      <vt:lpstr>Survey: Why do teachers use wikis?</vt:lpstr>
      <vt:lpstr>Slide 10</vt:lpstr>
      <vt:lpstr>Slide 11</vt:lpstr>
      <vt:lpstr>Why do teachers use wiki?</vt:lpstr>
      <vt:lpstr>Wiki quality as opportunities for  21st Century Skill Development</vt:lpstr>
      <vt:lpstr>How do teachers assess wiki quality? </vt:lpstr>
      <vt:lpstr>How do teachers assess wiki quality? </vt:lpstr>
      <vt:lpstr>Common assessment categories</vt:lpstr>
      <vt:lpstr>Common assessment categories</vt:lpstr>
      <vt:lpstr>Common assessment categories</vt:lpstr>
      <vt:lpstr>Uncommon assessment categories</vt:lpstr>
      <vt:lpstr>Uncommon assessment categories</vt:lpstr>
      <vt:lpstr>Overarching Theme</vt:lpstr>
      <vt:lpstr>Wiki quality as opportunities for  21st Century Skill Development</vt:lpstr>
      <vt:lpstr>Slide 23</vt:lpstr>
      <vt:lpstr>Wiki Quality as Opportunities for Students to Develop 21st Century Skills</vt:lpstr>
      <vt:lpstr>The State of Wiki Usage in U.S.   K-12 Schools</vt:lpstr>
      <vt:lpstr>Which wikis are in our sample?</vt:lpstr>
      <vt:lpstr>How did we measure wiki quality?</vt:lpstr>
      <vt:lpstr>Data Analytic Strategy: Multilevel Model for Change</vt:lpstr>
      <vt:lpstr>Demographics</vt:lpstr>
      <vt:lpstr>What subjects are wikis used for? (n=411)</vt:lpstr>
      <vt:lpstr>What Grade Levels are K-12 wikis used in? (n=411)</vt:lpstr>
      <vt:lpstr>Slide 32</vt:lpstr>
      <vt:lpstr>Slide 33</vt:lpstr>
      <vt:lpstr>What is the distribution of wiki quality? Are great wikis born or made?</vt:lpstr>
      <vt:lpstr>Prototypical wiki quality trajectory, controlling for % FRPL and subject area (n=259)</vt:lpstr>
      <vt:lpstr>Prototypical Quality Trajectories for Domain Scale Scores (0-1) of Participation, Expert Thinking, Complex Communication, and New Media Literacy, controlling for SES (n=259).</vt:lpstr>
      <vt:lpstr>Prototypical wiki quality trajectories created in High-SES (10% FRPL) and Low-SES (90% FRPL) schools, controlling subject area (n=259)</vt:lpstr>
      <vt:lpstr>Prototypical wiki quality trajectories in subject areas, controlling for SES (n=259)</vt:lpstr>
      <vt:lpstr>Takeaways</vt:lpstr>
      <vt:lpstr>Slide 40</vt:lpstr>
      <vt:lpstr>Questions for discussion</vt:lpstr>
      <vt:lpstr>Back Deck</vt:lpstr>
      <vt:lpstr>Slide 43</vt:lpstr>
      <vt:lpstr>Slide 44</vt:lpstr>
      <vt:lpstr>Slide 45</vt:lpstr>
      <vt:lpstr>Slide 46</vt:lpstr>
      <vt:lpstr>Slide 47</vt:lpstr>
    </vt:vector>
  </TitlesOfParts>
  <Company>Harvard University Graduate School of Education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Justin Reich</dc:creator>
  <cp:lastModifiedBy>Justin Reich</cp:lastModifiedBy>
  <cp:revision>13</cp:revision>
  <dcterms:created xsi:type="dcterms:W3CDTF">2011-03-30T12:12:58Z</dcterms:created>
  <dcterms:modified xsi:type="dcterms:W3CDTF">2011-04-10T01:44:36Z</dcterms:modified>
</cp:coreProperties>
</file>